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21" r:id="rId4"/>
    <p:sldId id="322" r:id="rId5"/>
    <p:sldId id="311" r:id="rId6"/>
    <p:sldId id="313" r:id="rId7"/>
    <p:sldId id="312" r:id="rId8"/>
    <p:sldId id="314" r:id="rId9"/>
    <p:sldId id="315" r:id="rId10"/>
    <p:sldId id="316" r:id="rId11"/>
    <p:sldId id="318" r:id="rId12"/>
    <p:sldId id="319" r:id="rId13"/>
    <p:sldId id="320" r:id="rId14"/>
    <p:sldId id="317" r:id="rId15"/>
    <p:sldId id="310" r:id="rId16"/>
    <p:sldId id="307" r:id="rId17"/>
    <p:sldId id="308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runtjs.com/" TargetMode="External"/><Relationship Id="rId2" Type="http://schemas.openxmlformats.org/officeDocument/2006/relationships/hyperlink" Target="http://gulp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rutgers.edu/~marsic/books/SE/book-SE_marsic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haijs.com/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hyperlink" Target="https://www.mongodb.com/download-center?jmp=homepage#commun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db.github.io/node-mongodb-native/api-generated/mongocli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duck.com/node-js-mongodb-hello-world-examp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mongoo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3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hints with </a:t>
            </a:r>
            <a:r>
              <a:rPr lang="en-ZA" dirty="0" err="1" smtClean="0"/>
              <a:t>MongoDb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id search</a:t>
            </a:r>
          </a:p>
          <a:p>
            <a:pPr lvl="1"/>
            <a:r>
              <a:rPr lang="en-ZA" dirty="0" smtClean="0"/>
              <a:t>{ _</a:t>
            </a:r>
            <a:r>
              <a:rPr lang="en-ZA" dirty="0"/>
              <a:t>id: </a:t>
            </a:r>
            <a:r>
              <a:rPr lang="en-ZA" dirty="0" err="1" smtClean="0"/>
              <a:t>bookId</a:t>
            </a:r>
            <a:r>
              <a:rPr lang="en-ZA" dirty="0" smtClean="0"/>
              <a:t> }</a:t>
            </a:r>
          </a:p>
          <a:p>
            <a:r>
              <a:rPr lang="en-ZA" dirty="0" smtClean="0"/>
              <a:t>find VS </a:t>
            </a:r>
            <a:r>
              <a:rPr lang="en-ZA" dirty="0" err="1" smtClean="0"/>
              <a:t>findOne</a:t>
            </a:r>
            <a:endParaRPr lang="en-ZA" dirty="0" smtClean="0"/>
          </a:p>
          <a:p>
            <a:r>
              <a:rPr lang="en-ZA" dirty="0" smtClean="0"/>
              <a:t>$or and $and</a:t>
            </a:r>
          </a:p>
          <a:p>
            <a:pPr lvl="1"/>
            <a:r>
              <a:rPr lang="en-ZA" dirty="0" smtClean="0"/>
              <a:t>Array of search parameter objects.</a:t>
            </a:r>
          </a:p>
          <a:p>
            <a:r>
              <a:rPr lang="en-ZA" dirty="0" smtClean="0"/>
              <a:t>Mongoose update</a:t>
            </a:r>
          </a:p>
          <a:p>
            <a:pPr lvl="1"/>
            <a:r>
              <a:rPr lang="en-ZA" dirty="0" smtClean="0"/>
              <a:t>Do a find</a:t>
            </a:r>
          </a:p>
          <a:p>
            <a:pPr lvl="1"/>
            <a:r>
              <a:rPr lang="en-ZA" dirty="0" smtClean="0"/>
              <a:t>Inside update the required methods</a:t>
            </a:r>
          </a:p>
          <a:p>
            <a:pPr lvl="1"/>
            <a:r>
              <a:rPr lang="en-ZA" dirty="0" err="1"/>
              <a:t>user.save</a:t>
            </a:r>
            <a:r>
              <a:rPr lang="en-Z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592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Task runners / build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npm</a:t>
            </a:r>
            <a:endParaRPr lang="en-ZA" dirty="0" smtClean="0"/>
          </a:p>
          <a:p>
            <a:r>
              <a:rPr lang="en-ZA" dirty="0" smtClean="0"/>
              <a:t>Gulp</a:t>
            </a:r>
          </a:p>
          <a:p>
            <a:pPr lvl="1"/>
            <a:r>
              <a:rPr lang="en-ZA" dirty="0">
                <a:hlinkClick r:id="rId2"/>
              </a:rPr>
              <a:t>http://gulpjs.com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r>
              <a:rPr lang="en-ZA" dirty="0" smtClean="0"/>
              <a:t>Grunt</a:t>
            </a:r>
          </a:p>
          <a:p>
            <a:pPr lvl="1"/>
            <a:r>
              <a:rPr lang="en-ZA" dirty="0">
                <a:hlinkClick r:id="rId3"/>
              </a:rPr>
              <a:t>http://gruntjs.com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r>
              <a:rPr lang="en-ZA" dirty="0" smtClean="0"/>
              <a:t>Makes it easier to chain tasks together</a:t>
            </a:r>
          </a:p>
          <a:p>
            <a:r>
              <a:rPr lang="en-ZA" dirty="0" smtClean="0"/>
              <a:t>Deployment scripts</a:t>
            </a:r>
          </a:p>
          <a:p>
            <a:r>
              <a:rPr lang="en-ZA" dirty="0" smtClean="0"/>
              <a:t>Development scripts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292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369" y="1493949"/>
            <a:ext cx="10328856" cy="2305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811369" y="3977426"/>
            <a:ext cx="10328856" cy="2305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866" y="1561232"/>
            <a:ext cx="3353862" cy="6225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ZA" sz="2800" dirty="0" smtClean="0"/>
              <a:t>Functional Testing</a:t>
            </a:r>
            <a:endParaRPr lang="en-Z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mtClean="0"/>
              <a:t>Testing</a:t>
            </a:r>
            <a:endParaRPr lang="en-ZA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66693" y="4065525"/>
            <a:ext cx="4224270" cy="622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 smtClean="0"/>
              <a:t>Non-Functional Testing</a:t>
            </a:r>
            <a:endParaRPr lang="en-ZA" sz="2800" dirty="0"/>
          </a:p>
        </p:txBody>
      </p:sp>
      <p:sp>
        <p:nvSpPr>
          <p:cNvPr id="8" name="Rectangle 7"/>
          <p:cNvSpPr/>
          <p:nvPr/>
        </p:nvSpPr>
        <p:spPr>
          <a:xfrm>
            <a:off x="2891561" y="2437746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Unit Testing</a:t>
            </a:r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4460106" y="2437746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Integration testing</a:t>
            </a:r>
            <a:endParaRPr lang="en-ZA" sz="1600" dirty="0"/>
          </a:p>
        </p:txBody>
      </p:sp>
      <p:sp>
        <p:nvSpPr>
          <p:cNvPr id="10" name="Rectangle 9"/>
          <p:cNvSpPr/>
          <p:nvPr/>
        </p:nvSpPr>
        <p:spPr>
          <a:xfrm>
            <a:off x="6078828" y="2437745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System Testing</a:t>
            </a:r>
            <a:endParaRPr lang="en-ZA" dirty="0"/>
          </a:p>
        </p:txBody>
      </p:sp>
      <p:sp>
        <p:nvSpPr>
          <p:cNvPr id="11" name="Rectangle 10"/>
          <p:cNvSpPr/>
          <p:nvPr/>
        </p:nvSpPr>
        <p:spPr>
          <a:xfrm>
            <a:off x="7697550" y="2437745"/>
            <a:ext cx="1287887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Acceptance Testing</a:t>
            </a:r>
            <a:endParaRPr lang="en-ZA" sz="1200" dirty="0"/>
          </a:p>
        </p:txBody>
      </p:sp>
      <p:sp>
        <p:nvSpPr>
          <p:cNvPr id="12" name="Rectangle 11"/>
          <p:cNvSpPr/>
          <p:nvPr/>
        </p:nvSpPr>
        <p:spPr>
          <a:xfrm>
            <a:off x="2891561" y="4866258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Performance Testing</a:t>
            </a:r>
            <a:endParaRPr lang="en-ZA" sz="1200" dirty="0"/>
          </a:p>
        </p:txBody>
      </p:sp>
      <p:sp>
        <p:nvSpPr>
          <p:cNvPr id="13" name="Rectangle 12"/>
          <p:cNvSpPr/>
          <p:nvPr/>
        </p:nvSpPr>
        <p:spPr>
          <a:xfrm>
            <a:off x="4460106" y="4866258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Security Testing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6078828" y="4866257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Usability Testing</a:t>
            </a:r>
            <a:endParaRPr lang="en-ZA" dirty="0"/>
          </a:p>
        </p:txBody>
      </p:sp>
      <p:sp>
        <p:nvSpPr>
          <p:cNvPr id="15" name="Rectangle 14"/>
          <p:cNvSpPr/>
          <p:nvPr/>
        </p:nvSpPr>
        <p:spPr>
          <a:xfrm>
            <a:off x="7697550" y="4866257"/>
            <a:ext cx="1287887" cy="11075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 smtClean="0"/>
              <a:t>Compatibility Testing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117490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Some resources:</a:t>
            </a:r>
          </a:p>
          <a:p>
            <a:pPr lvl="1"/>
            <a:r>
              <a:rPr lang="en-ZA" dirty="0">
                <a:hlinkClick r:id="rId2"/>
              </a:rPr>
              <a:t>http://www.ece.rutgers.edu/~</a:t>
            </a:r>
            <a:r>
              <a:rPr lang="en-ZA" dirty="0" smtClean="0">
                <a:hlinkClick r:id="rId2"/>
              </a:rPr>
              <a:t>marsic/books/SE/book-SE_marsic.pdf</a:t>
            </a:r>
            <a:endParaRPr lang="en-ZA" dirty="0" smtClean="0"/>
          </a:p>
          <a:p>
            <a:r>
              <a:rPr lang="en-ZA" dirty="0"/>
              <a:t>Black box testing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124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Discussed last session</a:t>
            </a:r>
          </a:p>
          <a:p>
            <a:r>
              <a:rPr lang="en-ZA" dirty="0" smtClean="0"/>
              <a:t>We will be using mocha JS and chai JS</a:t>
            </a:r>
          </a:p>
          <a:p>
            <a:endParaRPr lang="en-ZA" dirty="0" smtClean="0"/>
          </a:p>
          <a:p>
            <a:r>
              <a:rPr lang="en-ZA" dirty="0" smtClean="0"/>
              <a:t>Test framework:</a:t>
            </a:r>
          </a:p>
          <a:p>
            <a:r>
              <a:rPr lang="en-ZA" dirty="0">
                <a:hlinkClick r:id="rId2"/>
              </a:rPr>
              <a:t>https://mochajs.org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TDD/BDD (behaviour driven </a:t>
            </a:r>
            <a:r>
              <a:rPr lang="en-ZA" dirty="0" err="1" smtClean="0"/>
              <a:t>dev</a:t>
            </a:r>
            <a:r>
              <a:rPr lang="en-ZA" dirty="0" smtClean="0"/>
              <a:t>)</a:t>
            </a:r>
          </a:p>
          <a:p>
            <a:r>
              <a:rPr lang="en-ZA" dirty="0">
                <a:hlinkClick r:id="rId3"/>
              </a:rPr>
              <a:t>http://chaijs.com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err="1" smtClean="0"/>
              <a:t>Npm</a:t>
            </a:r>
            <a:r>
              <a:rPr lang="en-ZA" dirty="0" smtClean="0"/>
              <a:t> install –save mocha chai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586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 smtClean="0"/>
              <a:t>Async</a:t>
            </a:r>
            <a:r>
              <a:rPr lang="en-ZA" dirty="0"/>
              <a:t> </a:t>
            </a:r>
            <a:r>
              <a:rPr lang="en-ZA" dirty="0" smtClean="0"/>
              <a:t> VS  Sync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2425434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58833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96489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1091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2717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6549" y="149555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4" idx="0"/>
          </p:cNvCxnSpPr>
          <p:nvPr/>
        </p:nvCxnSpPr>
        <p:spPr>
          <a:xfrm>
            <a:off x="3027692" y="2364112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4" idx="2"/>
          </p:cNvCxnSpPr>
          <p:nvPr/>
        </p:nvCxnSpPr>
        <p:spPr>
          <a:xfrm flipH="1">
            <a:off x="3027692" y="3304270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8834" y="2364112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" name="Straight Arrow Connector 28"/>
          <p:cNvCxnSpPr>
            <a:stCxn id="31" idx="0"/>
          </p:cNvCxnSpPr>
          <p:nvPr/>
        </p:nvCxnSpPr>
        <p:spPr>
          <a:xfrm>
            <a:off x="3027692" y="3803520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" idx="2"/>
          </p:cNvCxnSpPr>
          <p:nvPr/>
        </p:nvCxnSpPr>
        <p:spPr>
          <a:xfrm flipH="1">
            <a:off x="3027692" y="4743678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8834" y="3803520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5694945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228344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66000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0602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2228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060" y="14955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Asynchronous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28344" y="2438359"/>
            <a:ext cx="1937657" cy="2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26572" y="2931414"/>
            <a:ext cx="1916229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117" y="2966685"/>
            <a:ext cx="1912684" cy="31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214972" y="3561623"/>
            <a:ext cx="1939428" cy="29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29665" y="22253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0746" y="3668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35147" y="22621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10602" y="27888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7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the output of what was made last week and store the data in a </a:t>
            </a:r>
            <a:r>
              <a:rPr lang="en-US" dirty="0" err="1" smtClean="0"/>
              <a:t>mongodb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The program must then print the files in the database to the console.</a:t>
            </a:r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/>
          <a:lstStyle/>
          <a:p>
            <a:r>
              <a:rPr lang="en-US" dirty="0" smtClean="0"/>
              <a:t>Next session we will cover how to build tests which we will incorporate into our program</a:t>
            </a:r>
          </a:p>
          <a:p>
            <a:r>
              <a:rPr lang="en-US" dirty="0" smtClean="0"/>
              <a:t>Make sure to make the program modular</a:t>
            </a:r>
          </a:p>
          <a:p>
            <a:r>
              <a:rPr lang="en-US" dirty="0" smtClean="0"/>
              <a:t>We will add a database next session</a:t>
            </a:r>
          </a:p>
          <a:p>
            <a:r>
              <a:rPr lang="en-US" dirty="0" smtClean="0"/>
              <a:t>We will build an interface at the end of the course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0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2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Based system</a:t>
            </a:r>
          </a:p>
          <a:p>
            <a:r>
              <a:rPr lang="en-US" dirty="0" smtClean="0"/>
              <a:t>Non-relational but can still simulate relations for use-cases such as user accounts</a:t>
            </a:r>
          </a:p>
          <a:p>
            <a:endParaRPr lang="en-US" dirty="0"/>
          </a:p>
          <a:p>
            <a:r>
              <a:rPr lang="en-US" dirty="0" smtClean="0"/>
              <a:t>Database =&gt; Collections =&gt; documents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27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www.mongodb.com/download-center?jmp=homepage#community</a:t>
            </a:r>
            <a:endParaRPr lang="en-ZA" dirty="0" smtClean="0"/>
          </a:p>
          <a:p>
            <a:r>
              <a:rPr lang="en-ZA">
                <a:hlinkClick r:id="rId3"/>
              </a:rPr>
              <a:t>https</a:t>
            </a:r>
            <a:r>
              <a:rPr lang="en-ZA">
                <a:hlinkClick r:id="rId3"/>
              </a:rPr>
              <a:t>://</a:t>
            </a:r>
            <a:r>
              <a:rPr lang="en-ZA" smtClean="0">
                <a:hlinkClick r:id="rId3"/>
              </a:rPr>
              <a:t>robomongo.org/download</a:t>
            </a:r>
            <a:endParaRPr lang="en-ZA" smtClean="0"/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664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5624" cy="1400530"/>
          </a:xfrm>
        </p:spPr>
        <p:txBody>
          <a:bodyPr/>
          <a:lstStyle/>
          <a:p>
            <a:r>
              <a:rPr lang="en-ZA" dirty="0" err="1" smtClean="0"/>
              <a:t>MongoDb</a:t>
            </a:r>
            <a:r>
              <a:rPr lang="en-ZA" dirty="0" smtClean="0"/>
              <a:t> connection with Node JS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are many different ‘connectors’ or drivers</a:t>
            </a:r>
          </a:p>
          <a:p>
            <a:r>
              <a:rPr lang="en-ZA" dirty="0" smtClean="0"/>
              <a:t>We will look at two</a:t>
            </a:r>
          </a:p>
          <a:p>
            <a:pPr lvl="1"/>
            <a:r>
              <a:rPr lang="en-ZA" dirty="0" smtClean="0"/>
              <a:t>The standard </a:t>
            </a:r>
            <a:r>
              <a:rPr lang="en-ZA" dirty="0" err="1" smtClean="0"/>
              <a:t>MongoDb</a:t>
            </a:r>
            <a:r>
              <a:rPr lang="en-ZA" dirty="0" smtClean="0"/>
              <a:t> connector</a:t>
            </a:r>
          </a:p>
          <a:p>
            <a:pPr lvl="1"/>
            <a:r>
              <a:rPr lang="en-ZA" dirty="0" smtClean="0"/>
              <a:t>Mongoose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293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Connecting to </a:t>
            </a:r>
            <a:r>
              <a:rPr lang="en-ZA" dirty="0" err="1" smtClean="0"/>
              <a:t>MongoDb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Both use similar syntax</a:t>
            </a:r>
          </a:p>
          <a:p>
            <a:r>
              <a:rPr lang="en-ZA" dirty="0"/>
              <a:t>We will only cover </a:t>
            </a:r>
            <a:r>
              <a:rPr lang="en-ZA" dirty="0" err="1"/>
              <a:t>callback</a:t>
            </a:r>
            <a:r>
              <a:rPr lang="en-ZA" dirty="0"/>
              <a:t> syntax in this session as next session is about different code patterns in JavaScript</a:t>
            </a:r>
          </a:p>
          <a:p>
            <a:r>
              <a:rPr lang="en-ZA" dirty="0"/>
              <a:t>Both also use a similar </a:t>
            </a:r>
            <a:r>
              <a:rPr lang="en-ZA" dirty="0" err="1"/>
              <a:t>mongodb</a:t>
            </a:r>
            <a:r>
              <a:rPr lang="en-ZA" dirty="0"/>
              <a:t> connection </a:t>
            </a:r>
            <a:r>
              <a:rPr lang="en-ZA" dirty="0" smtClean="0"/>
              <a:t>string</a:t>
            </a:r>
          </a:p>
          <a:p>
            <a:pPr lvl="1"/>
            <a:r>
              <a:rPr lang="en-ZA" dirty="0" smtClean="0"/>
              <a:t>A </a:t>
            </a:r>
            <a:r>
              <a:rPr lang="en-ZA" dirty="0" err="1" smtClean="0"/>
              <a:t>url</a:t>
            </a:r>
            <a:r>
              <a:rPr lang="en-ZA" dirty="0" smtClean="0"/>
              <a:t> to connect to the specific database</a:t>
            </a:r>
          </a:p>
          <a:p>
            <a:pPr lvl="1"/>
            <a:r>
              <a:rPr lang="en-ZA" dirty="0"/>
              <a:t>E.g. "</a:t>
            </a:r>
            <a:r>
              <a:rPr lang="en-ZA" dirty="0" err="1"/>
              <a:t>mongodb</a:t>
            </a:r>
            <a:r>
              <a:rPr lang="en-ZA" dirty="0"/>
              <a:t>://</a:t>
            </a:r>
            <a:r>
              <a:rPr lang="en-ZA" dirty="0" err="1"/>
              <a:t>localhost</a:t>
            </a:r>
            <a:r>
              <a:rPr lang="en-ZA" dirty="0"/>
              <a:t>/</a:t>
            </a:r>
            <a:r>
              <a:rPr lang="en-ZA" dirty="0" err="1"/>
              <a:t>exampleDb</a:t>
            </a:r>
            <a:r>
              <a:rPr lang="en-ZA" dirty="0"/>
              <a:t>"</a:t>
            </a:r>
          </a:p>
          <a:p>
            <a:r>
              <a:rPr lang="en-ZA" dirty="0" smtClean="0"/>
              <a:t>Other options such as username and password can also be added</a:t>
            </a:r>
          </a:p>
          <a:p>
            <a:r>
              <a:rPr lang="en-ZA" dirty="0"/>
              <a:t>See documentation: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mongodb.github.io/node-mongodb-native/api-generated/mongoclient.html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07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MongoDb</a:t>
            </a:r>
            <a:r>
              <a:rPr lang="en-ZA" dirty="0" smtClean="0"/>
              <a:t> Connector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http://doduck.com/node-js-mongodb-hello-world-example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/>
          </a:p>
          <a:p>
            <a:r>
              <a:rPr lang="en-ZA" dirty="0" err="1" smtClean="0"/>
              <a:t>Npm</a:t>
            </a:r>
            <a:r>
              <a:rPr lang="en-ZA" dirty="0"/>
              <a:t> install –save </a:t>
            </a:r>
            <a:r>
              <a:rPr lang="en-ZA" dirty="0" err="1" smtClean="0"/>
              <a:t>mongodb</a:t>
            </a:r>
            <a:r>
              <a:rPr lang="en-ZA" dirty="0" smtClean="0"/>
              <a:t>.</a:t>
            </a:r>
          </a:p>
          <a:p>
            <a:r>
              <a:rPr lang="en-ZA" dirty="0" smtClean="0"/>
              <a:t>See example and look at link</a:t>
            </a:r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22573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Mongoose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www.npmjs.com/package/mongoose</a:t>
            </a:r>
            <a:endParaRPr lang="en-ZA" dirty="0" smtClean="0"/>
          </a:p>
          <a:p>
            <a:r>
              <a:rPr lang="en-ZA" dirty="0" smtClean="0"/>
              <a:t>An alternative </a:t>
            </a:r>
            <a:r>
              <a:rPr lang="en-ZA" dirty="0" err="1" smtClean="0"/>
              <a:t>npm</a:t>
            </a:r>
            <a:r>
              <a:rPr lang="en-ZA" dirty="0" smtClean="0"/>
              <a:t> library</a:t>
            </a:r>
          </a:p>
          <a:p>
            <a:r>
              <a:rPr lang="en-ZA" dirty="0" smtClean="0"/>
              <a:t>Allows for more advanced usage (later sessions)</a:t>
            </a:r>
          </a:p>
          <a:p>
            <a:endParaRPr lang="en-ZA" dirty="0"/>
          </a:p>
          <a:p>
            <a:r>
              <a:rPr lang="en-ZA" dirty="0" smtClean="0"/>
              <a:t>Can create schemas (similar to models)</a:t>
            </a:r>
          </a:p>
          <a:p>
            <a:r>
              <a:rPr lang="en-ZA" dirty="0" smtClean="0"/>
              <a:t>Can create internal methods</a:t>
            </a:r>
          </a:p>
          <a:p>
            <a:endParaRPr lang="en-ZA" dirty="0"/>
          </a:p>
          <a:p>
            <a:r>
              <a:rPr lang="en-ZA" dirty="0" smtClean="0"/>
              <a:t>Works with promises and generators (Session 4)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536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An example find using AND, EXEC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 </a:t>
            </a:r>
            <a:r>
              <a:rPr lang="en-ZA" dirty="0" err="1"/>
              <a:t>Book.find</a:t>
            </a:r>
            <a:r>
              <a:rPr lang="en-ZA" dirty="0"/>
              <a:t>({ $and: [{ _id: { $ne: </a:t>
            </a:r>
            <a:r>
              <a:rPr lang="en-ZA" dirty="0" err="1"/>
              <a:t>book._id</a:t>
            </a:r>
            <a:r>
              <a:rPr lang="en-ZA" dirty="0"/>
              <a:t> } }, { interests: { $</a:t>
            </a:r>
            <a:r>
              <a:rPr lang="en-ZA" dirty="0" err="1"/>
              <a:t>elemMatch</a:t>
            </a:r>
            <a:r>
              <a:rPr lang="en-ZA" dirty="0"/>
              <a:t>: { $in: interests } } }] }).exec(function(err, </a:t>
            </a:r>
            <a:r>
              <a:rPr lang="en-ZA" dirty="0" err="1"/>
              <a:t>relatedBooks</a:t>
            </a:r>
            <a:r>
              <a:rPr lang="en-ZA" dirty="0"/>
              <a:t>) {</a:t>
            </a:r>
          </a:p>
          <a:p>
            <a:pPr marL="0" indent="0">
              <a:buNone/>
            </a:pPr>
            <a:r>
              <a:rPr lang="en-ZA" dirty="0"/>
              <a:t>            /* </a:t>
            </a:r>
            <a:r>
              <a:rPr lang="en-ZA" dirty="0" err="1"/>
              <a:t>istanbul</a:t>
            </a:r>
            <a:r>
              <a:rPr lang="en-ZA" dirty="0"/>
              <a:t> ignore next */</a:t>
            </a:r>
          </a:p>
          <a:p>
            <a:pPr marL="0" indent="0">
              <a:buNone/>
            </a:pPr>
            <a:r>
              <a:rPr lang="en-ZA" dirty="0"/>
              <a:t>            if (err) {</a:t>
            </a:r>
          </a:p>
          <a:p>
            <a:pPr marL="0" indent="0">
              <a:buNone/>
            </a:pPr>
            <a:r>
              <a:rPr lang="en-ZA" dirty="0"/>
              <a:t>                </a:t>
            </a:r>
            <a:r>
              <a:rPr lang="en-ZA" dirty="0" err="1"/>
              <a:t>logger.error</a:t>
            </a:r>
            <a:r>
              <a:rPr lang="en-ZA" dirty="0"/>
              <a:t>(err);</a:t>
            </a:r>
          </a:p>
          <a:p>
            <a:pPr marL="0" indent="0">
              <a:buNone/>
            </a:pPr>
            <a:r>
              <a:rPr lang="en-ZA" dirty="0"/>
              <a:t>                return reject(err);</a:t>
            </a:r>
          </a:p>
          <a:p>
            <a:pPr marL="0" indent="0">
              <a:buNone/>
            </a:pPr>
            <a:r>
              <a:rPr lang="en-ZA" dirty="0"/>
              <a:t>            }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        resolve(</a:t>
            </a:r>
            <a:r>
              <a:rPr lang="en-ZA" dirty="0" err="1"/>
              <a:t>relatedBooks</a:t>
            </a:r>
            <a:r>
              <a:rPr lang="en-ZA" dirty="0"/>
              <a:t>);</a:t>
            </a:r>
          </a:p>
          <a:p>
            <a:pPr marL="0" indent="0">
              <a:buNone/>
            </a:pPr>
            <a:r>
              <a:rPr lang="en-ZA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35633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1991</TotalTime>
  <Words>590</Words>
  <Application>Microsoft Office PowerPoint</Application>
  <PresentationFormat>Custom</PresentationFormat>
  <Paragraphs>125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Wits Software Development  2016 Mathematical Sciences Support Group Session 3 </vt:lpstr>
      <vt:lpstr>The Homework from session 2</vt:lpstr>
      <vt:lpstr>MongoDb</vt:lpstr>
      <vt:lpstr>Software</vt:lpstr>
      <vt:lpstr>MongoDb connection with Node JS</vt:lpstr>
      <vt:lpstr>Connecting to MongoDb</vt:lpstr>
      <vt:lpstr>MongoDb Connector</vt:lpstr>
      <vt:lpstr>Mongoose</vt:lpstr>
      <vt:lpstr>An example find using AND, EXEC</vt:lpstr>
      <vt:lpstr>Some hints with MongoDb</vt:lpstr>
      <vt:lpstr>Task runners / build systems</vt:lpstr>
      <vt:lpstr>Functional Testing</vt:lpstr>
      <vt:lpstr>Testing</vt:lpstr>
      <vt:lpstr>Test Driven Development</vt:lpstr>
      <vt:lpstr>Async  VS  Sync</vt:lpstr>
      <vt:lpstr>The Course Project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174</cp:revision>
  <dcterms:created xsi:type="dcterms:W3CDTF">2016-06-29T00:45:57Z</dcterms:created>
  <dcterms:modified xsi:type="dcterms:W3CDTF">2016-12-06T10:24:35Z</dcterms:modified>
</cp:coreProperties>
</file>