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2016/06/29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</a:t>
            </a:r>
            <a:r>
              <a:rPr lang="en-ZA" dirty="0" err="1" smtClean="0"/>
              <a:t>Softdev</a:t>
            </a:r>
            <a:r>
              <a:rPr lang="en-ZA" dirty="0" smtClean="0"/>
              <a:t> 2016</a:t>
            </a:r>
            <a:br>
              <a:rPr lang="en-ZA" dirty="0" smtClean="0"/>
            </a:br>
            <a:r>
              <a:rPr lang="en-ZA" dirty="0" smtClean="0"/>
              <a:t>Session 1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Agenda and Focus</a:t>
            </a:r>
            <a:endParaRPr lang="en-Z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will be 10 sessions in the second semester.</a:t>
            </a:r>
          </a:p>
          <a:p>
            <a:r>
              <a:rPr lang="en-ZA" dirty="0" smtClean="0"/>
              <a:t>Today is an introductory lecture</a:t>
            </a:r>
          </a:p>
          <a:p>
            <a:pPr lvl="1"/>
            <a:r>
              <a:rPr lang="en-ZA" dirty="0" smtClean="0"/>
              <a:t>Looking at some of the tools we will be using</a:t>
            </a:r>
          </a:p>
          <a:p>
            <a:pPr lvl="1"/>
            <a:r>
              <a:rPr lang="en-ZA" dirty="0" smtClean="0"/>
              <a:t>Format of future sessions</a:t>
            </a:r>
          </a:p>
          <a:p>
            <a:pPr lvl="1"/>
            <a:r>
              <a:rPr lang="en-ZA" dirty="0" smtClean="0"/>
              <a:t>Design Concepts</a:t>
            </a:r>
          </a:p>
          <a:p>
            <a:pPr lvl="1"/>
            <a:r>
              <a:rPr lang="en-ZA" dirty="0" smtClean="0"/>
              <a:t>A small coding session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2463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4577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44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Wits Softdev 2016 Session 1</vt:lpstr>
      <vt:lpstr>Agenda and Focus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3</cp:revision>
  <dcterms:created xsi:type="dcterms:W3CDTF">2016-06-29T00:45:57Z</dcterms:created>
  <dcterms:modified xsi:type="dcterms:W3CDTF">2016-06-29T00:55:07Z</dcterms:modified>
</cp:coreProperties>
</file>