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F61F7-49F9-411B-B433-C1194228AED8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9694-A714-4CAA-8C75-C2AA6FFA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7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612-6096-43AC-A1CB-E1B9D922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B9409-97B3-4F91-9C8B-6C5F0A5B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1423-5D4F-4AD2-8A3B-A929946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FF72-E181-4BDA-98BC-C678B3FF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A58B-C836-4F96-A51E-C2CB8918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473B-2E3E-465E-A9AC-0046B5EE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DF657-AAD3-47E4-BCE3-641D307A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2EFB-C824-4C09-A86B-283DE8CB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C8FC-F29B-4220-AEED-C07632B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C61D-52C5-456C-9759-AF684E3F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A7B5-F774-4EAD-B648-FA71E1D3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93B7D-7FE6-4BA9-917B-BD4A81A2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BB0F-443E-4AE4-8C0B-1791BA4C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CA4B-925D-4569-8DE7-84625F9E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2935-BDE6-4ABD-98B4-A83CAF9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AD3A-C436-490C-BFEB-049D5D8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3109-FABC-4A70-B762-E8F87212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92C0-7473-41F8-A976-5C903CC2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EF30-7A1E-4D76-BE28-B537F8E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DF1D-3297-4545-AD43-9ED61E47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B9D-05A5-428D-82BA-0E98AA0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B11F-C803-455B-9BFB-95CE2F94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8EF3-00CF-42BD-A848-02568564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4430-4F27-4EDE-A26D-A5FEBC18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C41B-B756-4B9A-8E53-C9384A9F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7A42-5613-4135-9FC8-241A87A0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DDC-395C-45AE-AFA0-C76C5F2F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1C9AF-9E20-4D47-9D8E-807B4ECB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B5A9-D3E4-4EAB-9CB1-F3638BDC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C87F-DC33-4807-84E8-A98006F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75E39-AF08-45F7-8B69-4E57C8F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A432-3069-49CA-95B4-E9D37C0F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CFC9-74EF-451A-9773-68B12B58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007A-44FE-4D7A-8EFC-97A48A5E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3F174-7AFA-48DD-BD88-834FC2FF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53EDD-E49B-4476-8B38-53453BF1F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4F428-9C78-4045-B420-A7620275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52D1C-BD74-4931-B5E2-F85D2432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C937-4CEC-4D33-A5BC-157EE43A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0E0-EB6E-4400-91BF-15251C2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A697E-42E8-4634-8032-2CD63FA9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0C8E8-F760-4FA7-B6B5-76E3A9D4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475AF-9155-4CBD-A44A-4E7BBEB4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8A7B5-FD11-45A2-AD9F-3B9929C2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A5851-86B2-458B-ABA8-7EE692DD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5FE15-A468-4114-854F-9B2B2F3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FF4-E5E4-4F01-BBDF-DDB8FC9E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E692-99DD-436B-B5BE-D99326B5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B4508-E6F6-44E7-9A7E-F716CA24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85AF4-FB21-4212-B5E0-F0D397B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BA8DC-904B-489A-9512-0EF1F651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5C863-E0EF-4B82-91C3-BE7BEA52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A9C2-B0F6-425F-821E-20DF8100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6224-CC56-47E6-8014-C1CB55202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E317-7C97-4A03-935D-07095A9C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B81D-0201-4DB5-AF1C-02BF7C1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98E7A-B2BA-42BD-BB64-941F233C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1AE6-DA7C-484A-AD6B-1BCC4FBD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F1711-3F7B-4EF6-A896-77A414E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2078-3826-4285-B4F6-15CF00A8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D1B8-3CA3-45A2-98C0-C7F21B34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28DE-A8BA-4E4C-90EB-4267E404E3EE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60B1-44BA-4873-BE81-826D02CF5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53BC-4B9F-448D-A5CF-34E9B4BC1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5968-3DD9-427A-A3C7-B8F3961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4A6459-8BD1-4B49-9307-A0512ABCF17B}"/>
              </a:ext>
            </a:extLst>
          </p:cNvPr>
          <p:cNvSpPr/>
          <p:nvPr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rgbClr val="CD2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9695-B1D4-4D53-AC21-EEF42A1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81" y="1161158"/>
            <a:ext cx="11704324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E389-9103-42DC-BE2B-C9B34C01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59521"/>
            <a:ext cx="9144000" cy="71674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Lab2 : String method in Java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5B77CD-796D-4A89-9443-70760836380E}"/>
              </a:ext>
            </a:extLst>
          </p:cNvPr>
          <p:cNvSpPr txBox="1">
            <a:spLocks/>
          </p:cNvSpPr>
          <p:nvPr/>
        </p:nvSpPr>
        <p:spPr>
          <a:xfrm>
            <a:off x="3535682" y="5851145"/>
            <a:ext cx="8331423" cy="71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 นายวิทวัส เหม</a:t>
            </a:r>
            <a:r>
              <a:rPr lang="th-TH" sz="36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</a:t>
            </a:r>
            <a:r>
              <a:rPr lang="th-TH" sz="36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งษา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ดร.รุ่งรัตน์  เวียงศรีพนาวัลย์</a:t>
            </a:r>
          </a:p>
          <a:p>
            <a:pPr algn="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สำหรับนักศึกษาภาควิชาสถิติประยุกต์ คณะวิทยาศาสตร์ ปีการศึกษา 1/2560</a:t>
            </a:r>
            <a:endParaRPr lang="en-US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0E7C-EA4B-4F04-A98D-0A03B54D0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70" y="200721"/>
            <a:ext cx="2471057" cy="24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charAt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31979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charAt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index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ใช้ดึงข้อมูลจากข้อความ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ณ ตำแหน่งที่กำหนด โดยจะดึงมาเพียง 1 ตัวอักษร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str.charAt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( 2 );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0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getChars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10604"/>
              </p:ext>
            </p:extLst>
          </p:nvPr>
        </p:nvGraphicFramePr>
        <p:xfrm>
          <a:off x="647114" y="1628557"/>
          <a:ext cx="11029070" cy="46329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getChars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start, stop,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char_array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start_index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ใช้ดึงข้อมูลจากข้อความ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ตั้งแต่ตำแหน่งที่กำหนด จนถึงตำแหน่งที่กำหนด</a:t>
                      </a:r>
                    </a:p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และมาเก็บไว้ที่ตัวแปร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char_array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โดยเริ่มเก็บเข้าตั้งแต่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start_index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char_array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 []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new char[13];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[0] = 'b';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[1] = 'a';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[2] = 'm';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str.getChars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( 3, 13,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 0 );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6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9129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replace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old_text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new_text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ใช้แทนที่ตัวอักษร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doto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str.replace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("o", "a" );   //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แทนที่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ด้วย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7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14790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length 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ความยาวของ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str.length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9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trim()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38666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trim 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ใช้ตัดช่องว่างทางด้านขวาและด้านซ้ายออกจากข้อความ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 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str.trim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762"/>
              </p:ext>
            </p:extLst>
          </p:nvPr>
        </p:nvGraphicFramePr>
        <p:xfrm>
          <a:off x="647114" y="1718626"/>
          <a:ext cx="11029070" cy="29260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text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ใช้ค้นหาข้อความหรือตัวอักษรที่กำหนด เป็นการค้นหาจากหน้าไปหลัง และจะคืนตำแหน่งแรกที่พบ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"a"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23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(text ,start)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76527"/>
              </p:ext>
            </p:extLst>
          </p:nvPr>
        </p:nvGraphicFramePr>
        <p:xfrm>
          <a:off x="647114" y="1718626"/>
          <a:ext cx="11029070" cy="29260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text ,start);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ใช้ค้นหาข้อความหรือตัวอักษรที่กำหนด เป็นการค้นหาจากหน้าไปหลัง โดยจะเริ่มค้นหาตั้งแต่ตำแหน่งที่กำหนด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และจะคืนตำแหน่งแรกที่พบ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"a , 3"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8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/>
        </p:nvGraphicFramePr>
        <p:xfrm>
          <a:off x="647114" y="1718626"/>
          <a:ext cx="11029070" cy="29260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text ,start);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ใช้ค้นหาข้อความหรือตัวอักษรที่กำหนด เป็นการค้นหาจากหน้าไปหลัง โดยจะเริ่มค้นหาตั้งแต่ตำแหน่งที่กำหนด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และจะคืนตำแหน่งแรกที่พบ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str.indexOf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"a , 3"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8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toUpperCase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58161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toUpperCase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ใช้เปลี่ยนตัวอักษรให้เป็นตัวพิมพ์ใหญ่ทั้งหมด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str.toUpperCase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toLowerCase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59244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toLowerCase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ใช้เปลี่ยนตัวอักษรให้เป็นตัวพิมพ์เล็กทั้งหมด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"DATASTRUCTUREANDALGORITHM";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str.toLowerCase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09" y="1859162"/>
            <a:ext cx="5914292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method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equals()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compareTo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concat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substring()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charAt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getChars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2427A-969B-4B99-B249-9227DAF78225}"/>
              </a:ext>
            </a:extLst>
          </p:cNvPr>
          <p:cNvCxnSpPr/>
          <p:nvPr/>
        </p:nvCxnSpPr>
        <p:spPr>
          <a:xfrm>
            <a:off x="5956663" y="1632857"/>
            <a:ext cx="0" cy="46675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16DFF-7E2B-40F5-9E42-0F3933335BC1}"/>
              </a:ext>
            </a:extLst>
          </p:cNvPr>
          <p:cNvSpPr txBox="1">
            <a:spLocks/>
          </p:cNvSpPr>
          <p:nvPr/>
        </p:nvSpPr>
        <p:spPr>
          <a:xfrm>
            <a:off x="6096000" y="1831991"/>
            <a:ext cx="5914292" cy="42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trim()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 text, start 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toUpperCase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toLowerCase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Convert String to Integer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986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Convert String to Integer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9FCB29-CE36-414F-B0E7-15E63FE1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258" y="3091339"/>
            <a:ext cx="6587483" cy="65895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Clr>
                <a:srgbClr val="00B050"/>
              </a:buClr>
              <a:buNone/>
            </a:pP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foo = </a:t>
            </a: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Integer.parseInt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("1234");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945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Convert String to other data type.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0CE0BC-5810-4D6F-B64B-475593D4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53296"/>
              </p:ext>
            </p:extLst>
          </p:nvPr>
        </p:nvGraphicFramePr>
        <p:xfrm>
          <a:off x="647114" y="1718626"/>
          <a:ext cx="11029070" cy="310896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4965895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6063175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427088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short foo = </a:t>
                      </a: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Short.parseShort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("1234");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short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foo = </a:t>
                      </a: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Integer.parseInteger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("1234");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long foo =  </a:t>
                      </a: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Long.parseLong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("1234");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long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float foo =  </a:t>
                      </a: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Float.parseFloat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("12.34");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double =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Double.parseDouble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"12.34"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double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705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charAt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(index); </a:t>
                      </a: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สำหรับ </a:t>
                      </a:r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to char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34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2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แบบฝึกหัด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4" y="1727200"/>
            <a:ext cx="11136309" cy="44769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Function.in.th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[Online]. Available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http://code.function.in.th/java/string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เข้าถึงเมื่อวันที่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ต.ค. 25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https://stackoverflow.com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6E376A-5DBF-4BDB-95CB-5E7F9047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2900362"/>
            <a:ext cx="4333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String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946EA7-608A-43DC-AD28-8E41653B4C7A}"/>
              </a:ext>
            </a:extLst>
          </p:cNvPr>
          <p:cNvSpPr/>
          <p:nvPr/>
        </p:nvSpPr>
        <p:spPr>
          <a:xfrm>
            <a:off x="2046271" y="3156439"/>
            <a:ext cx="88985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B73BD-668A-4F5E-B146-BCF25071F55F}"/>
              </a:ext>
            </a:extLst>
          </p:cNvPr>
          <p:cNvSpPr txBox="1"/>
          <p:nvPr/>
        </p:nvSpPr>
        <p:spPr>
          <a:xfrm>
            <a:off x="451395" y="3464215"/>
            <a:ext cx="24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1CD9F-6393-4A80-84F8-863064070359}"/>
              </a:ext>
            </a:extLst>
          </p:cNvPr>
          <p:cNvSpPr txBox="1"/>
          <p:nvPr/>
        </p:nvSpPr>
        <p:spPr>
          <a:xfrm>
            <a:off x="2046271" y="4815036"/>
            <a:ext cx="24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C0BB2-201B-4A27-B9AF-1F43877BE7CD}"/>
              </a:ext>
            </a:extLst>
          </p:cNvPr>
          <p:cNvSpPr txBox="1"/>
          <p:nvPr/>
        </p:nvSpPr>
        <p:spPr>
          <a:xfrm>
            <a:off x="451395" y="2713559"/>
            <a:ext cx="24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64508-1DA0-46D5-A79F-356B7D832F8D}"/>
              </a:ext>
            </a:extLst>
          </p:cNvPr>
          <p:cNvSpPr/>
          <p:nvPr/>
        </p:nvSpPr>
        <p:spPr>
          <a:xfrm>
            <a:off x="1856935" y="3298334"/>
            <a:ext cx="9383151" cy="8938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6FDC5-7C8E-4255-B777-313FC29890E4}"/>
              </a:ext>
            </a:extLst>
          </p:cNvPr>
          <p:cNvCxnSpPr>
            <a:endCxn id="11" idx="1"/>
          </p:cNvCxnSpPr>
          <p:nvPr/>
        </p:nvCxnSpPr>
        <p:spPr>
          <a:xfrm>
            <a:off x="1266092" y="3745253"/>
            <a:ext cx="5908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3E9BB-C912-4FD9-A1E8-002F1FC4FF03}"/>
              </a:ext>
            </a:extLst>
          </p:cNvPr>
          <p:cNvCxnSpPr/>
          <p:nvPr/>
        </p:nvCxnSpPr>
        <p:spPr>
          <a:xfrm flipV="1">
            <a:off x="2377440" y="3924886"/>
            <a:ext cx="0" cy="890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26188-47B7-4910-949D-3D6AE4BF436E}"/>
              </a:ext>
            </a:extLst>
          </p:cNvPr>
          <p:cNvSpPr/>
          <p:nvPr/>
        </p:nvSpPr>
        <p:spPr>
          <a:xfrm>
            <a:off x="1856935" y="2733692"/>
            <a:ext cx="9383151" cy="44122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0 1 2 3 4 5 6                         …                    length-1                               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56AFC4-6145-4F1D-9D5C-0B84D5739930}"/>
              </a:ext>
            </a:extLst>
          </p:cNvPr>
          <p:cNvCxnSpPr/>
          <p:nvPr/>
        </p:nvCxnSpPr>
        <p:spPr>
          <a:xfrm>
            <a:off x="1266092" y="2983253"/>
            <a:ext cx="59084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equals()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33168"/>
              </p:ext>
            </p:extLst>
          </p:nvPr>
        </p:nvGraphicFramePr>
        <p:xfrm>
          <a:off x="647114" y="1718626"/>
          <a:ext cx="11029070" cy="420624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equals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object_string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boolean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(True or false)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ใช้ในการเปรียบเทียบข้อความ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str_1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str_2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if ( str_1.equals( str_2 ) )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{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 "string is equals" );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compareTo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4021"/>
              </p:ext>
            </p:extLst>
          </p:nvPr>
        </p:nvGraphicFramePr>
        <p:xfrm>
          <a:off x="647114" y="1718626"/>
          <a:ext cx="11029070" cy="411480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compareTo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object_string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ใช้ในการเปรียบเทียบข้อความ โดยจะค่อยๆ เปรียบเทียบทีละตัวอักษร จากรหัส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ascii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  <a:p>
                      <a:pPr marL="457200" indent="-45720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ถ้าคืนค่า 0 กลับมา แสดงว่า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ทั้งสองเท่ากัน</a:t>
                      </a:r>
                    </a:p>
                    <a:p>
                      <a:pPr marL="457200" indent="-45720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ถ้าคืนค่า ติดลบ กลับมา แสดงว่า ข้อความทางด้านซ้าย มีรหัส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ascii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ของตัวอักษรที่ทั้งสอง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ไม่เท่ากันตัวแรก มีค่าน้อยกว่า ข้อความทางด้านขวา</a:t>
                      </a:r>
                    </a:p>
                    <a:p>
                      <a:pPr marL="457200" indent="-45720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ถ้าคืนค่า เลขบวก กลับมา แสดงว่า ข้อความทางด้านซ้าย มีรหัส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ascii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ของตัวอักษรที่ทั้งสอง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ไม่เท่ากันตัวแรก มีค่ามากกว่า ข้อความทางด้านขวา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compareTo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(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0822"/>
              </p:ext>
            </p:extLst>
          </p:nvPr>
        </p:nvGraphicFramePr>
        <p:xfrm>
          <a:off x="647114" y="1718626"/>
          <a:ext cx="11029070" cy="137160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str_1 = "data" 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str_2 = "structure";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str_1.compareTo ( str_2 )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concat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593"/>
              </p:ext>
            </p:extLst>
          </p:nvPr>
        </p:nvGraphicFramePr>
        <p:xfrm>
          <a:off x="647114" y="1718626"/>
          <a:ext cx="11029070" cy="29260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concat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object_string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ใช้รวมข้อความ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(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มีค่าเหมือนการใช้ตัวดำเนินการ "+" )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str_1 = "data";</a:t>
                      </a:r>
                    </a:p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str_2 = "structure";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(str_1.concat(str_2));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2BC116-6B95-4045-BED5-362BCFDCC147}"/>
              </a:ext>
            </a:extLst>
          </p:cNvPr>
          <p:cNvSpPr txBox="1"/>
          <p:nvPr/>
        </p:nvSpPr>
        <p:spPr>
          <a:xfrm>
            <a:off x="647114" y="4722434"/>
            <a:ext cx="10921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Note.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(str_1.concat(str_2)); </a:t>
            </a:r>
          </a:p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มีค่าเท่ากับ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(str_1+str_2); 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42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substring(index)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53208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substring (index);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ใช้ดึงข้อมูลจากข้อความ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โดยเริ่มจากตำแหน่งที่กำหนด จนถึงตำแหน่ง</a:t>
                      </a:r>
                      <a:r>
                        <a:rPr lang="th-TH" sz="2800" b="1" dirty="0">
                          <a:solidFill>
                            <a:schemeClr val="accent2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สุดท้าย</a:t>
                      </a:r>
                      <a:endParaRPr lang="en-US" sz="2800" b="1" dirty="0">
                        <a:solidFill>
                          <a:schemeClr val="accent2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str.substring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( 4 )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5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substring(start , stop)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99C82-ED39-4A25-9541-13877806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59494"/>
              </p:ext>
            </p:extLst>
          </p:nvPr>
        </p:nvGraphicFramePr>
        <p:xfrm>
          <a:off x="647114" y="1718626"/>
          <a:ext cx="11029070" cy="24993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955409">
                  <a:extLst>
                    <a:ext uri="{9D8B030D-6E8A-4147-A177-3AD203B41FA5}">
                      <a16:colId xmlns:a16="http://schemas.microsoft.com/office/drawing/2014/main" val="1077208048"/>
                    </a:ext>
                  </a:extLst>
                </a:gridCol>
                <a:gridCol w="9073661">
                  <a:extLst>
                    <a:ext uri="{9D8B030D-6E8A-4147-A177-3AD203B41FA5}">
                      <a16:colId xmlns:a16="http://schemas.microsoft.com/office/drawing/2014/main" val="70676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substring (start , stop);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3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return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92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ใช้ดึงข้อมูลจากข้อความ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โดยเริ่มจากตำแหน่งที่กำหนด จนถึงตำแหน่ง</a:t>
                      </a:r>
                      <a:r>
                        <a:rPr lang="th-TH" sz="2800" b="1" dirty="0">
                          <a:solidFill>
                            <a:schemeClr val="accent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ที่กำหนด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76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"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datastructureandalgorithm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";</a:t>
                      </a: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System.out.println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str.substring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( 4 , 12 ) );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6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1307</Words>
  <Application>Microsoft Office PowerPoint</Application>
  <PresentationFormat>Widescreen</PresentationFormat>
  <Paragraphs>302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TH SarabunPSK</vt:lpstr>
      <vt:lpstr>Wingdings</vt:lpstr>
      <vt:lpstr>Office Theme</vt:lpstr>
      <vt:lpstr>05506006 Data Structure and Algorithms</vt:lpstr>
      <vt:lpstr>Outline</vt:lpstr>
      <vt:lpstr>Introduction to String class</vt:lpstr>
      <vt:lpstr>equals()</vt:lpstr>
      <vt:lpstr>compareTo()</vt:lpstr>
      <vt:lpstr>compareTo() (ต่อ)</vt:lpstr>
      <vt:lpstr>concat()</vt:lpstr>
      <vt:lpstr>substring(index)</vt:lpstr>
      <vt:lpstr>substring(start , stop)</vt:lpstr>
      <vt:lpstr>charAt()</vt:lpstr>
      <vt:lpstr>getChars()</vt:lpstr>
      <vt:lpstr>replace()</vt:lpstr>
      <vt:lpstr>length()</vt:lpstr>
      <vt:lpstr>trim()</vt:lpstr>
      <vt:lpstr>indexOf()</vt:lpstr>
      <vt:lpstr>indexOf(text ,start)</vt:lpstr>
      <vt:lpstr>indexOf()</vt:lpstr>
      <vt:lpstr>toUpperCase()</vt:lpstr>
      <vt:lpstr>toLowerCase()</vt:lpstr>
      <vt:lpstr>Convert String to Integer</vt:lpstr>
      <vt:lpstr>Convert String to other data type.</vt:lpstr>
      <vt:lpstr>แบบฝึกหัด</vt:lpstr>
      <vt:lpstr>Reference.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05506006 Data Structure and Algorithms</dc:title>
  <dc:creator>MrPondS_Dell</dc:creator>
  <cp:lastModifiedBy>MrPondS_Dell</cp:lastModifiedBy>
  <cp:revision>16</cp:revision>
  <dcterms:created xsi:type="dcterms:W3CDTF">2017-10-01T15:57:04Z</dcterms:created>
  <dcterms:modified xsi:type="dcterms:W3CDTF">2017-10-01T18:06:59Z</dcterms:modified>
</cp:coreProperties>
</file>