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66" r:id="rId14"/>
    <p:sldId id="267" r:id="rId15"/>
    <p:sldId id="272" r:id="rId16"/>
    <p:sldId id="268" r:id="rId17"/>
    <p:sldId id="269" r:id="rId18"/>
    <p:sldId id="270" r:id="rId19"/>
    <p:sldId id="271" r:id="rId20"/>
    <p:sldId id="275" r:id="rId21"/>
    <p:sldId id="276" r:id="rId22"/>
    <p:sldId id="278" r:id="rId23"/>
    <p:sldId id="277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72A"/>
    <a:srgbClr val="FF0066"/>
    <a:srgbClr val="CD2C1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80766-20BA-48C0-9FAB-6F328A6F281E}" type="datetimeFigureOut">
              <a:rPr lang="en-US" smtClean="0"/>
              <a:t>13-Oct-17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F90B7-D283-4B5D-8D8B-5AFE94846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9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8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2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5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3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82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96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55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5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4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4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1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77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88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0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9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9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40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89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3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55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08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65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32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69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9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F90B7-D283-4B5D-8D8B-5AFE948462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C48E-CE20-4EC2-ABA7-FFF9F695A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E0B49-0944-490C-90E5-590AA7258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7CAC-9425-4346-9889-B2AA9AC6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BFE2-7B6C-418D-BEF5-080003DF44E5}" type="datetime1">
              <a:rPr lang="en-US" smtClean="0"/>
              <a:t>13-Oct-17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5D9F-7432-4EB6-BA01-179E3B40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47122-0AC9-463B-92E8-51F2B26E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6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082A-0688-47E1-AC65-E20EE780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E76BA-509A-428E-B50E-A3DA194B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634B-A0B6-4ABD-8515-79AE918D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18E5-FC2E-4BEB-8F63-3B4E627E8316}" type="datetime1">
              <a:rPr lang="en-US" smtClean="0"/>
              <a:t>13-Oct-17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2B5E3-8F24-4C62-BDE9-A63276F6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6CB7-3907-42B7-94D3-00FE5390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1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03AA6-18FB-48CC-922D-80AC803E1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D38D3-8927-4A63-AC8D-6BD922C99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A95E-1A66-475B-8F62-C12ECBD6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F273-81C5-4A73-B6FA-A866A84EBD61}" type="datetime1">
              <a:rPr lang="en-US" smtClean="0"/>
              <a:t>13-Oct-17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B2B3-85F6-40C3-90EC-5DFD0000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2ED6-2316-44F5-AA59-5145366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5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F92A-C7CE-4DFE-8574-B4311601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DBF-7316-4A21-8653-647414CF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8AD9-36BB-4781-B990-932B47A8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4B49-AFE5-4872-B3C2-C16ABBFF55DB}" type="datetime1">
              <a:rPr lang="en-US" smtClean="0"/>
              <a:t>13-Oct-17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7062-DB40-4E6A-964B-DA6A0328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E12C-3181-4252-87A2-CE2FF766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8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D0EB-2EF5-4C3B-A3B8-2677F7EB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BE31-CE64-4B2B-AC66-6BE4C22C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34D15-8BC8-41EC-9885-B9172876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BD21-65BA-4482-85B2-112D6614489C}" type="datetime1">
              <a:rPr lang="en-US" smtClean="0"/>
              <a:t>13-Oct-17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D90A-04D2-4C5D-8F3E-C2965901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0DEE-C40B-4671-A954-11082E5A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69B0-42FD-46E3-A207-B4CF09F2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F991-230A-4045-9898-74EAF45B8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BF32F-3ACB-4F3C-8D6A-D45ABFE67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8613-B338-431C-942A-98C93C4D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3467-FA5F-4D2D-B888-6220D31034DF}" type="datetime1">
              <a:rPr lang="en-US" smtClean="0"/>
              <a:t>13-Oct-17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584CC-4AEB-46F8-812A-01CCDA60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CC7F0-2A94-4B19-AC33-56415A26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9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2369-0376-435C-82CE-1204E56B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4A8CA-08FF-4030-96CC-887C807AA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56E40-D37F-4DEB-9F0F-60DE1CEAC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AFDDF-EACA-4137-88FA-E2C55491D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F7FD6-C93B-4889-A455-2B3DBAE75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3D060-9463-44EC-A135-396DA48C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5248-F821-4491-B0EF-EA890689B55B}" type="datetime1">
              <a:rPr lang="en-US" smtClean="0"/>
              <a:t>13-Oct-17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CE895-BABA-411D-81E9-80161BC4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CFCA-D19B-4B58-B451-16FE084B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3B1-20E6-43D9-95C2-EAA831D7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4613A-FBB1-49DB-85EE-FCA38CE1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2063-4A0C-491E-9765-9DD9C4A91761}" type="datetime1">
              <a:rPr lang="en-US" smtClean="0"/>
              <a:t>13-Oct-17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B9A7C-FFFE-43BB-AB33-2C18A9E9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DEFF7-1DD1-4380-AFAD-077B413B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76CD6-34CF-43F2-9724-C9A34F4F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D544-F0CD-4C68-A5BD-C48AEC75069E}" type="datetime1">
              <a:rPr lang="en-US" smtClean="0"/>
              <a:t>13-Oct-17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9C46A-4B7E-4ADC-AECA-4BC67E0F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CE5EB-B2B3-4A6E-964A-A4707EAB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2F4D-BADA-4FE7-BA73-3611730A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FCB2-54AE-48A1-8B60-AC40FDF2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28484-0876-4ECB-AEEE-F59D03139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6C722-D981-4B7F-8B54-1D511A55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953C-1FA3-4176-9931-CEF39E454483}" type="datetime1">
              <a:rPr lang="en-US" smtClean="0"/>
              <a:t>13-Oct-17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A9AEB-503E-4F83-9B70-D3DD3575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5BD4D-F3D0-42EF-82BC-F9AF20C1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3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9A76-BE0E-4F55-B958-F1BC4AFF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299E3-E30E-42D8-9941-5108C6A73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A5A2D-A92E-4B34-9DE4-59A87AE62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EFB33-2CF1-4791-8BF0-9297116E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A65-E609-45DA-81F0-436038E084FE}" type="datetime1">
              <a:rPr lang="en-US" smtClean="0"/>
              <a:t>13-Oct-17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9B2C0-80C5-4298-AA3C-377474B0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BE431-3581-47D3-9978-838F058E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2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30DF8-FED1-4143-AD43-623E52CA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A692C-671A-4946-A1C5-055A0DB3C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6494-2095-4831-97EF-6E8D3C8C2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1AB34-0F2B-4CD1-A2A4-DD9B5D4C35AC}" type="datetime1">
              <a:rPr lang="en-US" smtClean="0"/>
              <a:t>13-Oct-17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FC918-9107-48F6-9043-1908B2883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DFC9-6DAE-4F65-B534-D7F98259E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E0A4-ADA5-45A7-AD26-414540B9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4A6459-8BD1-4B49-9307-A0512ABCF17B}"/>
              </a:ext>
            </a:extLst>
          </p:cNvPr>
          <p:cNvSpPr/>
          <p:nvPr/>
        </p:nvSpPr>
        <p:spPr>
          <a:xfrm>
            <a:off x="0" y="3509963"/>
            <a:ext cx="12192000" cy="3348037"/>
          </a:xfrm>
          <a:prstGeom prst="rect">
            <a:avLst/>
          </a:prstGeom>
          <a:solidFill>
            <a:srgbClr val="CD2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9695-B1D4-4D53-AC21-EEF42A185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and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9E389-9103-42DC-BE2B-C9B34C01F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59521"/>
            <a:ext cx="9144000" cy="716745"/>
          </a:xfrm>
        </p:spPr>
        <p:txBody>
          <a:bodyPr>
            <a:normAutofit fontScale="92500" lnSpcReduction="10000"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sz="5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Sorting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394D1-79D2-433D-BF11-2A2A83433429}"/>
              </a:ext>
            </a:extLst>
          </p:cNvPr>
          <p:cNvSpPr txBox="1"/>
          <p:nvPr/>
        </p:nvSpPr>
        <p:spPr>
          <a:xfrm>
            <a:off x="10668000" y="507068"/>
            <a:ext cx="112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#No.1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8DFB557B-BEDD-4A4D-93A7-E110BB1F439D}"/>
              </a:ext>
            </a:extLst>
          </p:cNvPr>
          <p:cNvSpPr txBox="1">
            <a:spLocks/>
          </p:cNvSpPr>
          <p:nvPr/>
        </p:nvSpPr>
        <p:spPr>
          <a:xfrm>
            <a:off x="2644726" y="5399149"/>
            <a:ext cx="9144000" cy="1180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Algorithms</a:t>
            </a:r>
            <a:endParaRPr lang="th-TH" sz="3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GB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รุ่งรัตน์ เวียงศรีพนาวัลย์</a:t>
            </a:r>
            <a:endParaRPr lang="en-GB" sz="3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BF1CBE-B6C1-49EE-BD04-3D49A3125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70" y="200721"/>
            <a:ext cx="2471057" cy="247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8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F921148-AA5A-4F91-9D08-D39D90E36D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09964"/>
              </p:ext>
            </p:extLst>
          </p:nvPr>
        </p:nvGraphicFramePr>
        <p:xfrm>
          <a:off x="601663" y="339725"/>
          <a:ext cx="10604500" cy="573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Worksheet" r:id="rId5" imgW="7181777" imgH="4629091" progId="Excel.Sheet.12">
                  <p:embed/>
                </p:oleObj>
              </mc:Choice>
              <mc:Fallback>
                <p:oleObj name="Worksheet" r:id="rId5" imgW="7181777" imgH="4629091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1DB915E-CFB1-4F9D-ADEB-BF92BC948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663" y="339725"/>
                        <a:ext cx="10604500" cy="573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15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42" y="2544353"/>
            <a:ext cx="11224789" cy="1165786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415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554F400-E1E5-4272-B6C5-0999D50D5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958268"/>
              </p:ext>
            </p:extLst>
          </p:nvPr>
        </p:nvGraphicFramePr>
        <p:xfrm>
          <a:off x="1848228" y="816659"/>
          <a:ext cx="8495544" cy="543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Worksheet" r:id="rId5" imgW="6267487" imgH="4010133" progId="Excel.Sheet.12">
                  <p:embed/>
                </p:oleObj>
              </mc:Choice>
              <mc:Fallback>
                <p:oleObj name="Worksheet" r:id="rId5" imgW="6267487" imgH="40101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8228" y="816659"/>
                        <a:ext cx="8495544" cy="5435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FF146F-257C-4532-8E55-5239789115FA}"/>
              </a:ext>
            </a:extLst>
          </p:cNvPr>
          <p:cNvSpPr/>
          <p:nvPr/>
        </p:nvSpPr>
        <p:spPr>
          <a:xfrm>
            <a:off x="3683291" y="1580156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4BC7BD1-9B9F-43A5-A430-4AFE21CEFD40}"/>
              </a:ext>
            </a:extLst>
          </p:cNvPr>
          <p:cNvSpPr/>
          <p:nvPr/>
        </p:nvSpPr>
        <p:spPr>
          <a:xfrm>
            <a:off x="4462708" y="2594705"/>
            <a:ext cx="483760" cy="17462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3C2C75-FD40-4D06-AE69-12CB65E2F274}"/>
              </a:ext>
            </a:extLst>
          </p:cNvPr>
          <p:cNvSpPr/>
          <p:nvPr/>
        </p:nvSpPr>
        <p:spPr>
          <a:xfrm>
            <a:off x="4929050" y="3138992"/>
            <a:ext cx="483760" cy="17462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F43BA2-09A7-4A2D-A2C9-3C975C14CAE6}"/>
              </a:ext>
            </a:extLst>
          </p:cNvPr>
          <p:cNvSpPr/>
          <p:nvPr/>
        </p:nvSpPr>
        <p:spPr>
          <a:xfrm>
            <a:off x="5342709" y="3683276"/>
            <a:ext cx="483760" cy="17462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BAB33C-BACA-41E0-A712-17EA68E22C6F}"/>
              </a:ext>
            </a:extLst>
          </p:cNvPr>
          <p:cNvSpPr/>
          <p:nvPr/>
        </p:nvSpPr>
        <p:spPr>
          <a:xfrm>
            <a:off x="6239696" y="4684762"/>
            <a:ext cx="483760" cy="17462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596EF75-DF5C-44B3-BA46-65ABBCC5A917}"/>
              </a:ext>
            </a:extLst>
          </p:cNvPr>
          <p:cNvSpPr/>
          <p:nvPr/>
        </p:nvSpPr>
        <p:spPr>
          <a:xfrm>
            <a:off x="7110551" y="5738501"/>
            <a:ext cx="483760" cy="17462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5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B3DB50-086E-4E55-BB92-923F00478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95564"/>
              </p:ext>
            </p:extLst>
          </p:nvPr>
        </p:nvGraphicFramePr>
        <p:xfrm>
          <a:off x="1650727" y="1066216"/>
          <a:ext cx="8546104" cy="494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Worksheet" r:id="rId5" imgW="6267487" imgH="3628987" progId="Excel.Sheet.12">
                  <p:embed/>
                </p:oleObj>
              </mc:Choice>
              <mc:Fallback>
                <p:oleObj name="Worksheet" r:id="rId5" imgW="6267487" imgH="36289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0727" y="1066216"/>
                        <a:ext cx="8546104" cy="4948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79DDB3-89AA-428B-87D1-28D67FACE531}"/>
              </a:ext>
            </a:extLst>
          </p:cNvPr>
          <p:cNvSpPr/>
          <p:nvPr/>
        </p:nvSpPr>
        <p:spPr>
          <a:xfrm>
            <a:off x="3879236" y="2376992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96A13E-C9FF-43FD-8E96-9B8FED110BB4}"/>
              </a:ext>
            </a:extLst>
          </p:cNvPr>
          <p:cNvSpPr/>
          <p:nvPr/>
        </p:nvSpPr>
        <p:spPr>
          <a:xfrm>
            <a:off x="4676069" y="3408958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74E8744-6E16-4C4F-B823-561A6911D998}"/>
              </a:ext>
            </a:extLst>
          </p:cNvPr>
          <p:cNvSpPr/>
          <p:nvPr/>
        </p:nvSpPr>
        <p:spPr>
          <a:xfrm>
            <a:off x="5586112" y="4436576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EA5688-A538-4938-B832-72BA1ECCA19E}"/>
              </a:ext>
            </a:extLst>
          </p:cNvPr>
          <p:cNvSpPr/>
          <p:nvPr/>
        </p:nvSpPr>
        <p:spPr>
          <a:xfrm>
            <a:off x="6574535" y="5490315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0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110939E-1363-4E9F-AFAC-33F88703C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293692"/>
              </p:ext>
            </p:extLst>
          </p:nvPr>
        </p:nvGraphicFramePr>
        <p:xfrm>
          <a:off x="1417599" y="1065304"/>
          <a:ext cx="9356801" cy="484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Worksheet" r:id="rId5" imgW="6267487" imgH="3248111" progId="Excel.Sheet.12">
                  <p:embed/>
                </p:oleObj>
              </mc:Choice>
              <mc:Fallback>
                <p:oleObj name="Worksheet" r:id="rId5" imgW="6267487" imgH="32481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7599" y="1065304"/>
                        <a:ext cx="9356801" cy="4849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1FA0DE-CA31-4C4C-B4F0-751061702D76}"/>
              </a:ext>
            </a:extLst>
          </p:cNvPr>
          <p:cNvSpPr/>
          <p:nvPr/>
        </p:nvSpPr>
        <p:spPr>
          <a:xfrm>
            <a:off x="3404614" y="1941566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4EE1D6-5AFC-4742-BEFE-523922B9CB5B}"/>
              </a:ext>
            </a:extLst>
          </p:cNvPr>
          <p:cNvSpPr/>
          <p:nvPr/>
        </p:nvSpPr>
        <p:spPr>
          <a:xfrm>
            <a:off x="5290021" y="4218861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3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E6B7377-5DAC-4B39-A991-E0F3A1E9D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936282"/>
              </p:ext>
            </p:extLst>
          </p:nvPr>
        </p:nvGraphicFramePr>
        <p:xfrm>
          <a:off x="1811859" y="1530058"/>
          <a:ext cx="8568281" cy="391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Worksheet" r:id="rId5" imgW="6267487" imgH="2866965" progId="Excel.Sheet.12">
                  <p:embed/>
                </p:oleObj>
              </mc:Choice>
              <mc:Fallback>
                <p:oleObj name="Worksheet" r:id="rId5" imgW="6267487" imgH="28669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1859" y="1530058"/>
                        <a:ext cx="8568281" cy="3919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CC7715C-06DA-4C22-AB29-05BEDC413697}"/>
              </a:ext>
            </a:extLst>
          </p:cNvPr>
          <p:cNvSpPr/>
          <p:nvPr/>
        </p:nvSpPr>
        <p:spPr>
          <a:xfrm>
            <a:off x="4889427" y="3896643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7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B1B5374-7395-48DE-AC5A-9F515DCF4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570213"/>
              </p:ext>
            </p:extLst>
          </p:nvPr>
        </p:nvGraphicFramePr>
        <p:xfrm>
          <a:off x="1917242" y="1832293"/>
          <a:ext cx="8357515" cy="331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Worksheet" r:id="rId5" imgW="6267487" imgH="2486088" progId="Excel.Sheet.12">
                  <p:embed/>
                </p:oleObj>
              </mc:Choice>
              <mc:Fallback>
                <p:oleObj name="Worksheet" r:id="rId5" imgW="6267487" imgH="24860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7242" y="1832293"/>
                        <a:ext cx="8357515" cy="331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8A329F-80E8-4B30-B16E-80D2F13D20A1}"/>
              </a:ext>
            </a:extLst>
          </p:cNvPr>
          <p:cNvSpPr/>
          <p:nvPr/>
        </p:nvSpPr>
        <p:spPr>
          <a:xfrm>
            <a:off x="4510608" y="3635386"/>
            <a:ext cx="483760" cy="144141"/>
          </a:xfrm>
          <a:custGeom>
            <a:avLst/>
            <a:gdLst>
              <a:gd name="connsiteX0" fmla="*/ 483760 w 483760"/>
              <a:gd name="connsiteY0" fmla="*/ 52701 h 144141"/>
              <a:gd name="connsiteX1" fmla="*/ 418446 w 483760"/>
              <a:gd name="connsiteY1" fmla="*/ 104953 h 144141"/>
              <a:gd name="connsiteX2" fmla="*/ 379258 w 483760"/>
              <a:gd name="connsiteY2" fmla="*/ 131078 h 144141"/>
              <a:gd name="connsiteX3" fmla="*/ 274755 w 483760"/>
              <a:gd name="connsiteY3" fmla="*/ 144141 h 144141"/>
              <a:gd name="connsiteX4" fmla="*/ 91875 w 483760"/>
              <a:gd name="connsiteY4" fmla="*/ 131078 h 144141"/>
              <a:gd name="connsiteX5" fmla="*/ 39623 w 483760"/>
              <a:gd name="connsiteY5" fmla="*/ 52701 h 144141"/>
              <a:gd name="connsiteX6" fmla="*/ 13498 w 483760"/>
              <a:gd name="connsiteY6" fmla="*/ 91890 h 144141"/>
              <a:gd name="connsiteX7" fmla="*/ 26560 w 483760"/>
              <a:gd name="connsiteY7" fmla="*/ 450 h 144141"/>
              <a:gd name="connsiteX8" fmla="*/ 118000 w 483760"/>
              <a:gd name="connsiteY8" fmla="*/ 26575 h 144141"/>
              <a:gd name="connsiteX9" fmla="*/ 78812 w 483760"/>
              <a:gd name="connsiteY9" fmla="*/ 26575 h 144141"/>
              <a:gd name="connsiteX10" fmla="*/ 13498 w 483760"/>
              <a:gd name="connsiteY10" fmla="*/ 13513 h 144141"/>
              <a:gd name="connsiteX11" fmla="*/ 435 w 483760"/>
              <a:gd name="connsiteY11" fmla="*/ 91890 h 14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3760" h="144141">
                <a:moveTo>
                  <a:pt x="483760" y="52701"/>
                </a:moveTo>
                <a:cubicBezTo>
                  <a:pt x="461989" y="70118"/>
                  <a:pt x="440751" y="88224"/>
                  <a:pt x="418446" y="104953"/>
                </a:cubicBezTo>
                <a:cubicBezTo>
                  <a:pt x="405887" y="114373"/>
                  <a:pt x="394404" y="126947"/>
                  <a:pt x="379258" y="131078"/>
                </a:cubicBezTo>
                <a:cubicBezTo>
                  <a:pt x="345390" y="140315"/>
                  <a:pt x="309589" y="139787"/>
                  <a:pt x="274755" y="144141"/>
                </a:cubicBezTo>
                <a:lnTo>
                  <a:pt x="91875" y="131078"/>
                </a:lnTo>
                <a:cubicBezTo>
                  <a:pt x="62611" y="119697"/>
                  <a:pt x="39623" y="52701"/>
                  <a:pt x="39623" y="52701"/>
                </a:cubicBezTo>
                <a:cubicBezTo>
                  <a:pt x="30915" y="65764"/>
                  <a:pt x="17306" y="107121"/>
                  <a:pt x="13498" y="91890"/>
                </a:cubicBezTo>
                <a:cubicBezTo>
                  <a:pt x="6030" y="62020"/>
                  <a:pt x="6849" y="24103"/>
                  <a:pt x="26560" y="450"/>
                </a:cubicBezTo>
                <a:cubicBezTo>
                  <a:pt x="30125" y="-3828"/>
                  <a:pt x="109365" y="23697"/>
                  <a:pt x="118000" y="26575"/>
                </a:cubicBezTo>
                <a:cubicBezTo>
                  <a:pt x="195297" y="78106"/>
                  <a:pt x="145432" y="39898"/>
                  <a:pt x="78812" y="26575"/>
                </a:cubicBezTo>
                <a:lnTo>
                  <a:pt x="13498" y="13513"/>
                </a:lnTo>
                <a:cubicBezTo>
                  <a:pt x="-3696" y="65094"/>
                  <a:pt x="435" y="38932"/>
                  <a:pt x="435" y="9189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3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4C3649-05FC-44B2-B6D0-4DAD43CDE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179801"/>
              </p:ext>
            </p:extLst>
          </p:nvPr>
        </p:nvGraphicFramePr>
        <p:xfrm>
          <a:off x="1632876" y="1946882"/>
          <a:ext cx="9030749" cy="3033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Worksheet" r:id="rId5" imgW="6267487" imgH="2104942" progId="Excel.Sheet.12">
                  <p:embed/>
                </p:oleObj>
              </mc:Choice>
              <mc:Fallback>
                <p:oleObj name="Worksheet" r:id="rId5" imgW="6267487" imgH="21049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2876" y="1946882"/>
                        <a:ext cx="9030749" cy="3033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3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92C81E6-C40D-4258-87F5-61E005455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547318"/>
              </p:ext>
            </p:extLst>
          </p:nvPr>
        </p:nvGraphicFramePr>
        <p:xfrm>
          <a:off x="1736321" y="1162462"/>
          <a:ext cx="8719358" cy="239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Worksheet" r:id="rId5" imgW="6267487" imgH="1724066" progId="Excel.Sheet.12">
                  <p:embed/>
                </p:oleObj>
              </mc:Choice>
              <mc:Fallback>
                <p:oleObj name="Worksheet" r:id="rId5" imgW="6267487" imgH="172406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6321" y="1162462"/>
                        <a:ext cx="8719358" cy="2398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6B8C845-AEAE-443A-8EF2-DABAACD02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76297"/>
              </p:ext>
            </p:extLst>
          </p:nvPr>
        </p:nvGraphicFramePr>
        <p:xfrm>
          <a:off x="1736320" y="3805892"/>
          <a:ext cx="8695811" cy="186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Worksheet" r:id="rId7" imgW="6267487" imgH="1342920" progId="Excel.Sheet.12">
                  <p:embed/>
                </p:oleObj>
              </mc:Choice>
              <mc:Fallback>
                <p:oleObj name="Worksheet" r:id="rId7" imgW="6267487" imgH="13429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6320" y="3805892"/>
                        <a:ext cx="8695811" cy="186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4205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B831574-5F43-4988-90D7-8D0F004AF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107207"/>
              </p:ext>
            </p:extLst>
          </p:nvPr>
        </p:nvGraphicFramePr>
        <p:xfrm>
          <a:off x="1432529" y="2746749"/>
          <a:ext cx="9682051" cy="148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Worksheet" r:id="rId5" imgW="6267487" imgH="962043" progId="Excel.Sheet.12">
                  <p:embed/>
                </p:oleObj>
              </mc:Choice>
              <mc:Fallback>
                <p:oleObj name="Worksheet" r:id="rId5" imgW="6267487" imgH="9620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2529" y="2746749"/>
                        <a:ext cx="9682051" cy="1486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03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42" y="2544353"/>
            <a:ext cx="11224789" cy="1165786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76632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42" y="2544353"/>
            <a:ext cx="11224789" cy="1165786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7055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9070E6-8B66-40E2-B92E-36F51EDC9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08632"/>
              </p:ext>
            </p:extLst>
          </p:nvPr>
        </p:nvGraphicFramePr>
        <p:xfrm>
          <a:off x="2068831" y="1037659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451396" y="2181497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C927CB-7277-44DB-85E8-4721804DB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22919"/>
              </p:ext>
            </p:extLst>
          </p:nvPr>
        </p:nvGraphicFramePr>
        <p:xfrm>
          <a:off x="2032000" y="3257576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8EC539-DB78-4254-9331-ED6595D361C7}"/>
              </a:ext>
            </a:extLst>
          </p:cNvPr>
          <p:cNvCxnSpPr/>
          <p:nvPr/>
        </p:nvCxnSpPr>
        <p:spPr>
          <a:xfrm flipV="1">
            <a:off x="3239589" y="2886891"/>
            <a:ext cx="0" cy="343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AF5EB0-0B79-4866-9FB3-6E0C226051B3}"/>
              </a:ext>
            </a:extLst>
          </p:cNvPr>
          <p:cNvSpPr/>
          <p:nvPr/>
        </p:nvSpPr>
        <p:spPr>
          <a:xfrm>
            <a:off x="2828109" y="2360589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D5C4D9-A6C3-4B87-ADA4-E7BCA2E11869}"/>
              </a:ext>
            </a:extLst>
          </p:cNvPr>
          <p:cNvSpPr/>
          <p:nvPr/>
        </p:nvSpPr>
        <p:spPr>
          <a:xfrm>
            <a:off x="2602412" y="1915753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C3DCAD-87F6-44AB-833F-0013D4926920}"/>
              </a:ext>
            </a:extLst>
          </p:cNvPr>
          <p:cNvSpPr txBox="1"/>
          <p:nvPr/>
        </p:nvSpPr>
        <p:spPr>
          <a:xfrm>
            <a:off x="1071903" y="4124020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เปรียบเทียบข้อมูลตำแหน่งก่อนหน้า </a:t>
            </a:r>
            <a:r>
              <a:rPr lang="en-US" sz="2800" b="1" dirty="0"/>
              <a:t>(</a:t>
            </a:r>
            <a:r>
              <a:rPr lang="th-TH" sz="2800" b="1" dirty="0"/>
              <a:t>ตำแหน่งที่ </a:t>
            </a:r>
            <a:r>
              <a:rPr lang="en-US" sz="2800" b="1" dirty="0"/>
              <a:t>0)</a:t>
            </a:r>
            <a:r>
              <a:rPr lang="th-TH" sz="2800" b="1" dirty="0"/>
              <a:t> ว่ามากกว่า </a:t>
            </a:r>
            <a:r>
              <a:rPr lang="en-US" sz="2800" b="1" dirty="0"/>
              <a:t>temp = 23 </a:t>
            </a:r>
            <a:r>
              <a:rPr lang="th-TH" sz="2800" b="1" dirty="0"/>
              <a:t>หรือไม่ </a:t>
            </a:r>
            <a:r>
              <a:rPr lang="en-US" sz="2800" b="1" dirty="0"/>
              <a:t>?</a:t>
            </a:r>
            <a:r>
              <a:rPr lang="th-TH" sz="2800" b="1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218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C3DCAD-87F6-44AB-833F-0013D4926920}"/>
              </a:ext>
            </a:extLst>
          </p:cNvPr>
          <p:cNvSpPr txBox="1"/>
          <p:nvPr/>
        </p:nvSpPr>
        <p:spPr>
          <a:xfrm>
            <a:off x="976690" y="1311018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ถ้ามากกว่าให้ทำการเลื่อนข้อมูลโดยให้ตำแหน่งที่ </a:t>
            </a:r>
            <a:r>
              <a:rPr lang="en-US" sz="2800" b="1" dirty="0"/>
              <a:t>1 </a:t>
            </a:r>
            <a:r>
              <a:rPr lang="th-TH" sz="2800" b="1" dirty="0"/>
              <a:t>เท่ากับตำแหน่งที่ </a:t>
            </a:r>
            <a:r>
              <a:rPr lang="en-US" sz="2800" b="1" dirty="0"/>
              <a:t>0</a:t>
            </a:r>
            <a:r>
              <a:rPr lang="th-TH" sz="2800" b="1" dirty="0"/>
              <a:t> ดังนี้</a:t>
            </a:r>
            <a:endParaRPr lang="en-US" sz="2800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75A844C-EC52-4EC7-9BEB-CA7FEEB30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001326"/>
              </p:ext>
            </p:extLst>
          </p:nvPr>
        </p:nvGraphicFramePr>
        <p:xfrm>
          <a:off x="1590670" y="2048516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47DC48-3CBB-4D19-B291-952BFCD5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28372"/>
              </p:ext>
            </p:extLst>
          </p:nvPr>
        </p:nvGraphicFramePr>
        <p:xfrm>
          <a:off x="1590670" y="451631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F3D-CC92-4EC1-A735-6ED859A86A54}"/>
              </a:ext>
            </a:extLst>
          </p:cNvPr>
          <p:cNvCxnSpPr/>
          <p:nvPr/>
        </p:nvCxnSpPr>
        <p:spPr>
          <a:xfrm>
            <a:off x="2251796" y="2307596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1ABFD6D-75A5-4AB7-991A-C9801A65B857}"/>
              </a:ext>
            </a:extLst>
          </p:cNvPr>
          <p:cNvSpPr/>
          <p:nvPr/>
        </p:nvSpPr>
        <p:spPr>
          <a:xfrm>
            <a:off x="1589945" y="3726198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C98A09-F910-413D-8E56-53A8FD9DBC61}"/>
              </a:ext>
            </a:extLst>
          </p:cNvPr>
          <p:cNvCxnSpPr>
            <a:cxnSpLocks/>
          </p:cNvCxnSpPr>
          <p:nvPr/>
        </p:nvCxnSpPr>
        <p:spPr>
          <a:xfrm>
            <a:off x="2001425" y="4120221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F2957C-5230-4B86-AC7F-0A09F0F5C4C8}"/>
              </a:ext>
            </a:extLst>
          </p:cNvPr>
          <p:cNvSpPr txBox="1"/>
          <p:nvPr/>
        </p:nvSpPr>
        <p:spPr>
          <a:xfrm>
            <a:off x="863591" y="2838537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ไม่มีข้อมูลก่อนหน้าแล้ว </a:t>
            </a:r>
            <a:r>
              <a:rPr lang="en-US" sz="2800" b="1" dirty="0"/>
              <a:t>(index = 0 ) </a:t>
            </a:r>
            <a:r>
              <a:rPr lang="th-TH" sz="2800" b="1" dirty="0"/>
              <a:t>แทรกข้อมูล</a:t>
            </a:r>
            <a:endParaRPr lang="en-US" sz="28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135BC9-8B48-4546-BFA2-9CCC7B98CFBA}"/>
              </a:ext>
            </a:extLst>
          </p:cNvPr>
          <p:cNvSpPr/>
          <p:nvPr/>
        </p:nvSpPr>
        <p:spPr>
          <a:xfrm>
            <a:off x="1589945" y="5394931"/>
            <a:ext cx="822960" cy="5449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96D753-09CA-4659-83AF-E2DD2DD84580}"/>
              </a:ext>
            </a:extLst>
          </p:cNvPr>
          <p:cNvCxnSpPr>
            <a:endCxn id="31" idx="0"/>
          </p:cNvCxnSpPr>
          <p:nvPr/>
        </p:nvCxnSpPr>
        <p:spPr>
          <a:xfrm>
            <a:off x="2001425" y="5034472"/>
            <a:ext cx="0" cy="3604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CC8BEE-6E0D-4154-99DB-109E40080812}"/>
              </a:ext>
            </a:extLst>
          </p:cNvPr>
          <p:cNvCxnSpPr/>
          <p:nvPr/>
        </p:nvCxnSpPr>
        <p:spPr>
          <a:xfrm>
            <a:off x="1737360" y="5394931"/>
            <a:ext cx="664659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1AB6E7-32F0-49D8-8C13-66D38F96F1B4}"/>
              </a:ext>
            </a:extLst>
          </p:cNvPr>
          <p:cNvCxnSpPr/>
          <p:nvPr/>
        </p:nvCxnSpPr>
        <p:spPr>
          <a:xfrm flipV="1">
            <a:off x="1589945" y="5394931"/>
            <a:ext cx="822960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441E452-150C-45F3-BA02-EC9EEABDA6B8}"/>
              </a:ext>
            </a:extLst>
          </p:cNvPr>
          <p:cNvSpPr/>
          <p:nvPr/>
        </p:nvSpPr>
        <p:spPr>
          <a:xfrm>
            <a:off x="1364248" y="3312429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565D41-615E-409C-A015-4BF6B9002C15}"/>
              </a:ext>
            </a:extLst>
          </p:cNvPr>
          <p:cNvSpPr/>
          <p:nvPr/>
        </p:nvSpPr>
        <p:spPr>
          <a:xfrm>
            <a:off x="10570807" y="1381170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7AE3A-71C4-4C16-B9AC-5F0EA40B53C0}"/>
              </a:ext>
            </a:extLst>
          </p:cNvPr>
          <p:cNvSpPr/>
          <p:nvPr/>
        </p:nvSpPr>
        <p:spPr>
          <a:xfrm>
            <a:off x="10345110" y="936334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104762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A2DEA-1FD0-47F6-9FB4-D5599BBC51B6}"/>
              </a:ext>
            </a:extLst>
          </p:cNvPr>
          <p:cNvSpPr txBox="1"/>
          <p:nvPr/>
        </p:nvSpPr>
        <p:spPr>
          <a:xfrm>
            <a:off x="451395" y="934586"/>
            <a:ext cx="10859128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Note : Insertion sort </a:t>
            </a:r>
            <a:r>
              <a:rPr lang="th-TH" sz="2800" b="1" dirty="0"/>
              <a:t>ไม่ได้เริ่มที่ </a:t>
            </a:r>
            <a:r>
              <a:rPr lang="en-US" sz="2800" b="1" dirty="0"/>
              <a:t>Index </a:t>
            </a:r>
            <a:r>
              <a:rPr lang="th-TH" sz="2800" b="1" dirty="0"/>
              <a:t>ที่ </a:t>
            </a:r>
            <a:r>
              <a:rPr lang="en-US" sz="2800" b="1" dirty="0"/>
              <a:t>0 </a:t>
            </a:r>
            <a:r>
              <a:rPr lang="th-TH" sz="2800" b="1" dirty="0"/>
              <a:t>เพราะว่าเราต้องการเลื่อนข้อมูลไปทางซ้าย เนื่องจากตำแหน่งที่ </a:t>
            </a:r>
            <a:r>
              <a:rPr lang="en-US" sz="2800" b="1" dirty="0"/>
              <a:t>0 </a:t>
            </a:r>
            <a:r>
              <a:rPr lang="th-TH" sz="2800" b="1" dirty="0"/>
              <a:t>อยู่ทางซ้ายสุดอยู่แล้ว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6350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9D6637B-DCE6-42D4-8211-1EC456F9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00934"/>
              </p:ext>
            </p:extLst>
          </p:nvPr>
        </p:nvGraphicFramePr>
        <p:xfrm>
          <a:off x="1406519" y="210113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250DE4BD-EA76-433D-B980-634A8DD1B6E6}"/>
              </a:ext>
            </a:extLst>
          </p:cNvPr>
          <p:cNvSpPr/>
          <p:nvPr/>
        </p:nvSpPr>
        <p:spPr>
          <a:xfrm>
            <a:off x="2960274" y="1205497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74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AFEB2B-247F-4F5A-A94C-DB86DCBA10F4}"/>
              </a:ext>
            </a:extLst>
          </p:cNvPr>
          <p:cNvCxnSpPr>
            <a:cxnSpLocks/>
          </p:cNvCxnSpPr>
          <p:nvPr/>
        </p:nvCxnSpPr>
        <p:spPr>
          <a:xfrm>
            <a:off x="3373291" y="1750488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49100-B5AD-4E6B-8797-1B1263E68D02}"/>
              </a:ext>
            </a:extLst>
          </p:cNvPr>
          <p:cNvSpPr txBox="1"/>
          <p:nvPr/>
        </p:nvSpPr>
        <p:spPr>
          <a:xfrm>
            <a:off x="976690" y="2912339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เปรียบเทียบข้อมูลตำแหน่งก่อนหน้า </a:t>
            </a:r>
            <a:r>
              <a:rPr lang="en-US" sz="2800" b="1" dirty="0"/>
              <a:t>(</a:t>
            </a:r>
            <a:r>
              <a:rPr lang="th-TH" sz="2800" b="1" dirty="0"/>
              <a:t>ตำแหน่งที่ </a:t>
            </a:r>
            <a:r>
              <a:rPr lang="en-US" sz="2800" b="1" dirty="0"/>
              <a:t>1)</a:t>
            </a:r>
            <a:r>
              <a:rPr lang="th-TH" sz="2800" b="1" dirty="0"/>
              <a:t> ว่ามากกว่า </a:t>
            </a:r>
            <a:r>
              <a:rPr lang="en-US" sz="2800" b="1" dirty="0"/>
              <a:t>74 </a:t>
            </a:r>
            <a:r>
              <a:rPr lang="th-TH" sz="2800" b="1" dirty="0"/>
              <a:t>หรือไม่ </a:t>
            </a:r>
            <a:r>
              <a:rPr lang="en-US" sz="2800" b="1" dirty="0"/>
              <a:t>?</a:t>
            </a:r>
            <a:r>
              <a:rPr lang="th-TH" sz="2800" b="1" dirty="0"/>
              <a:t> </a:t>
            </a:r>
            <a:endParaRPr lang="en-US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8D945-5342-48F1-9CB2-DDEF6952D30F}"/>
              </a:ext>
            </a:extLst>
          </p:cNvPr>
          <p:cNvSpPr txBox="1"/>
          <p:nvPr/>
        </p:nvSpPr>
        <p:spPr>
          <a:xfrm>
            <a:off x="976690" y="3412849"/>
            <a:ext cx="10238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ถ้า</a:t>
            </a:r>
            <a:r>
              <a:rPr lang="th-TH" sz="4000" b="1" dirty="0">
                <a:solidFill>
                  <a:srgbClr val="FF0000"/>
                </a:solidFill>
              </a:rPr>
              <a:t>ไม่ </a:t>
            </a:r>
            <a:r>
              <a:rPr lang="th-TH" sz="2800" b="1" dirty="0"/>
              <a:t>ไม่ต้องทำอะไร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C65434-4168-4C63-86E0-9590545DF202}"/>
              </a:ext>
            </a:extLst>
          </p:cNvPr>
          <p:cNvSpPr/>
          <p:nvPr/>
        </p:nvSpPr>
        <p:spPr>
          <a:xfrm>
            <a:off x="2734577" y="76271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9D87A58-D967-4A74-815E-53EFFF3EB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79516"/>
              </p:ext>
            </p:extLst>
          </p:nvPr>
        </p:nvGraphicFramePr>
        <p:xfrm>
          <a:off x="1406519" y="432272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294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3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9D6637B-DCE6-42D4-8211-1EC456F9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75943"/>
              </p:ext>
            </p:extLst>
          </p:nvPr>
        </p:nvGraphicFramePr>
        <p:xfrm>
          <a:off x="1406519" y="210113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250DE4BD-EA76-433D-B980-634A8DD1B6E6}"/>
              </a:ext>
            </a:extLst>
          </p:cNvPr>
          <p:cNvSpPr/>
          <p:nvPr/>
        </p:nvSpPr>
        <p:spPr>
          <a:xfrm>
            <a:off x="3861612" y="1205497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AFEB2B-247F-4F5A-A94C-DB86DCBA10F4}"/>
              </a:ext>
            </a:extLst>
          </p:cNvPr>
          <p:cNvCxnSpPr>
            <a:cxnSpLocks/>
          </p:cNvCxnSpPr>
          <p:nvPr/>
        </p:nvCxnSpPr>
        <p:spPr>
          <a:xfrm>
            <a:off x="4274629" y="1750488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49100-B5AD-4E6B-8797-1B1263E68D02}"/>
              </a:ext>
            </a:extLst>
          </p:cNvPr>
          <p:cNvSpPr txBox="1"/>
          <p:nvPr/>
        </p:nvSpPr>
        <p:spPr>
          <a:xfrm>
            <a:off x="976690" y="2912339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เปรียบเทียบข้อมูลตำแหน่งก่อนหน้า </a:t>
            </a:r>
            <a:r>
              <a:rPr lang="en-US" sz="2800" b="1" dirty="0"/>
              <a:t>(</a:t>
            </a:r>
            <a:r>
              <a:rPr lang="th-TH" sz="2800" b="1" dirty="0"/>
              <a:t>ตำแหน่งที่ </a:t>
            </a:r>
            <a:r>
              <a:rPr lang="en-US" sz="2800" b="1" dirty="0"/>
              <a:t>2)</a:t>
            </a:r>
            <a:r>
              <a:rPr lang="th-TH" sz="2800" b="1" dirty="0"/>
              <a:t> ว่ามากกว่า </a:t>
            </a:r>
            <a:r>
              <a:rPr lang="en-US" sz="2800" b="1" dirty="0"/>
              <a:t>temp = 11 </a:t>
            </a:r>
            <a:r>
              <a:rPr lang="th-TH" sz="2800" b="1" dirty="0"/>
              <a:t>หรือไม่ </a:t>
            </a:r>
            <a:r>
              <a:rPr lang="en-US" sz="2800" b="1" dirty="0"/>
              <a:t>?</a:t>
            </a:r>
            <a:r>
              <a:rPr lang="th-TH" sz="2800" b="1" dirty="0"/>
              <a:t> </a:t>
            </a:r>
            <a:endParaRPr lang="en-US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8D945-5342-48F1-9CB2-DDEF6952D30F}"/>
              </a:ext>
            </a:extLst>
          </p:cNvPr>
          <p:cNvSpPr txBox="1"/>
          <p:nvPr/>
        </p:nvSpPr>
        <p:spPr>
          <a:xfrm>
            <a:off x="976690" y="3412849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ถ้ามากกว่า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C65434-4168-4C63-86E0-9590545DF202}"/>
              </a:ext>
            </a:extLst>
          </p:cNvPr>
          <p:cNvSpPr/>
          <p:nvPr/>
        </p:nvSpPr>
        <p:spPr>
          <a:xfrm>
            <a:off x="3635915" y="76271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54B4E5-CB16-42C7-8E90-71D733DD8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911318"/>
              </p:ext>
            </p:extLst>
          </p:nvPr>
        </p:nvGraphicFramePr>
        <p:xfrm>
          <a:off x="1405794" y="403231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D720394-4900-4AB8-8549-60016D6D4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43265"/>
              </p:ext>
            </p:extLst>
          </p:nvPr>
        </p:nvGraphicFramePr>
        <p:xfrm>
          <a:off x="1405794" y="556200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870727-560C-4247-9335-2C25FFCC25B0}"/>
              </a:ext>
            </a:extLst>
          </p:cNvPr>
          <p:cNvCxnSpPr/>
          <p:nvPr/>
        </p:nvCxnSpPr>
        <p:spPr>
          <a:xfrm>
            <a:off x="3696779" y="4280087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F4F4E6-1E7B-4454-951C-F510C402537D}"/>
              </a:ext>
            </a:extLst>
          </p:cNvPr>
          <p:cNvSpPr txBox="1"/>
          <p:nvPr/>
        </p:nvSpPr>
        <p:spPr>
          <a:xfrm>
            <a:off x="976689" y="4950347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เปรียบเทียบตำแหน่งที่ </a:t>
            </a:r>
            <a:r>
              <a:rPr lang="en-US" sz="2800" b="1" dirty="0"/>
              <a:t>1</a:t>
            </a:r>
            <a:r>
              <a:rPr lang="th-TH" sz="2800" b="1" dirty="0"/>
              <a:t> คือ </a:t>
            </a:r>
            <a:r>
              <a:rPr lang="en-US" sz="2800" b="1" dirty="0"/>
              <a:t>43 </a:t>
            </a:r>
            <a:r>
              <a:rPr lang="th-TH" sz="2800" b="1" dirty="0"/>
              <a:t>ว่ามากกว่า </a:t>
            </a:r>
            <a:r>
              <a:rPr lang="en-US" sz="2800" b="1" dirty="0"/>
              <a:t>temp = 11 </a:t>
            </a:r>
            <a:r>
              <a:rPr lang="th-TH" sz="2800" b="1" dirty="0"/>
              <a:t>หรือไม่ </a:t>
            </a:r>
            <a:r>
              <a:rPr lang="en-US" sz="2800" b="1" dirty="0"/>
              <a:t>?</a:t>
            </a:r>
            <a:r>
              <a:rPr lang="th-TH" sz="2800" b="1" dirty="0"/>
              <a:t> </a:t>
            </a:r>
            <a:endParaRPr lang="en-US" sz="2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A8FF23-BDFF-4639-B441-9B2889BE0609}"/>
              </a:ext>
            </a:extLst>
          </p:cNvPr>
          <p:cNvSpPr/>
          <p:nvPr/>
        </p:nvSpPr>
        <p:spPr>
          <a:xfrm>
            <a:off x="10261866" y="401185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55EEF0-C9FE-44D6-BC5F-FC9C8348475A}"/>
              </a:ext>
            </a:extLst>
          </p:cNvPr>
          <p:cNvSpPr/>
          <p:nvPr/>
        </p:nvSpPr>
        <p:spPr>
          <a:xfrm>
            <a:off x="10036169" y="3569067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BFAFFE-932F-419A-91D9-F85CD9A35511}"/>
              </a:ext>
            </a:extLst>
          </p:cNvPr>
          <p:cNvSpPr/>
          <p:nvPr/>
        </p:nvSpPr>
        <p:spPr>
          <a:xfrm>
            <a:off x="10296061" y="5572861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DDDA4-FB75-4CCF-AB9F-45A4362AC290}"/>
              </a:ext>
            </a:extLst>
          </p:cNvPr>
          <p:cNvSpPr/>
          <p:nvPr/>
        </p:nvSpPr>
        <p:spPr>
          <a:xfrm>
            <a:off x="10070364" y="5130075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352838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26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8D945-5342-48F1-9CB2-DDEF6952D30F}"/>
              </a:ext>
            </a:extLst>
          </p:cNvPr>
          <p:cNvSpPr txBox="1"/>
          <p:nvPr/>
        </p:nvSpPr>
        <p:spPr>
          <a:xfrm>
            <a:off x="706243" y="1329536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ถ้ามากกว่า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D720394-4900-4AB8-8549-60016D6D4208}"/>
              </a:ext>
            </a:extLst>
          </p:cNvPr>
          <p:cNvGraphicFramePr>
            <a:graphicFrameLocks noGrp="1"/>
          </p:cNvGraphicFramePr>
          <p:nvPr/>
        </p:nvGraphicFramePr>
        <p:xfrm>
          <a:off x="1109221" y="1910463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870727-560C-4247-9335-2C25FFCC25B0}"/>
              </a:ext>
            </a:extLst>
          </p:cNvPr>
          <p:cNvCxnSpPr/>
          <p:nvPr/>
        </p:nvCxnSpPr>
        <p:spPr>
          <a:xfrm>
            <a:off x="2590310" y="2169543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F4F4E6-1E7B-4454-951C-F510C402537D}"/>
              </a:ext>
            </a:extLst>
          </p:cNvPr>
          <p:cNvSpPr txBox="1"/>
          <p:nvPr/>
        </p:nvSpPr>
        <p:spPr>
          <a:xfrm>
            <a:off x="706242" y="2779843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เปรียบเทียบตำแหน่งที่ </a:t>
            </a:r>
            <a:r>
              <a:rPr lang="en-US" sz="2800" b="1" dirty="0"/>
              <a:t>0</a:t>
            </a:r>
            <a:r>
              <a:rPr lang="th-TH" sz="2800" b="1" dirty="0"/>
              <a:t> คือ </a:t>
            </a:r>
            <a:r>
              <a:rPr lang="en-US" sz="2800" b="1" dirty="0"/>
              <a:t>23 </a:t>
            </a:r>
            <a:r>
              <a:rPr lang="th-TH" sz="2800" b="1" dirty="0"/>
              <a:t>ว่ามากกว่า </a:t>
            </a:r>
            <a:r>
              <a:rPr lang="en-US" sz="2800" b="1" dirty="0"/>
              <a:t>temp = 11 </a:t>
            </a:r>
            <a:r>
              <a:rPr lang="th-TH" sz="2800" b="1" dirty="0"/>
              <a:t>หรือไม่ </a:t>
            </a:r>
            <a:r>
              <a:rPr lang="en-US" sz="2800" b="1" dirty="0"/>
              <a:t>?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C07A411-D38F-450B-9F0A-ECBB0AA1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44322"/>
              </p:ext>
            </p:extLst>
          </p:nvPr>
        </p:nvGraphicFramePr>
        <p:xfrm>
          <a:off x="1109221" y="336463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5B25D32-46B4-4066-A083-193C8193C17F}"/>
              </a:ext>
            </a:extLst>
          </p:cNvPr>
          <p:cNvSpPr txBox="1"/>
          <p:nvPr/>
        </p:nvSpPr>
        <p:spPr>
          <a:xfrm>
            <a:off x="706243" y="4214941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ถ้ามากกว่า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A390770-A217-4930-B632-AA0A3537E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66777"/>
              </p:ext>
            </p:extLst>
          </p:nvPr>
        </p:nvGraphicFramePr>
        <p:xfrm>
          <a:off x="1109221" y="4743181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38B8B4-8343-47C9-88C3-BC170F61D1C2}"/>
              </a:ext>
            </a:extLst>
          </p:cNvPr>
          <p:cNvCxnSpPr/>
          <p:nvPr/>
        </p:nvCxnSpPr>
        <p:spPr>
          <a:xfrm>
            <a:off x="1767350" y="4988984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3A216B1-3DBD-4127-AC74-629737B92FF3}"/>
              </a:ext>
            </a:extLst>
          </p:cNvPr>
          <p:cNvSpPr/>
          <p:nvPr/>
        </p:nvSpPr>
        <p:spPr>
          <a:xfrm>
            <a:off x="10118721" y="1882930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D79F8-4931-4101-B273-B552F9A5D8B8}"/>
              </a:ext>
            </a:extLst>
          </p:cNvPr>
          <p:cNvSpPr/>
          <p:nvPr/>
        </p:nvSpPr>
        <p:spPr>
          <a:xfrm>
            <a:off x="9893024" y="1440144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601474-585F-415A-9682-5F85C9CE4328}"/>
              </a:ext>
            </a:extLst>
          </p:cNvPr>
          <p:cNvSpPr/>
          <p:nvPr/>
        </p:nvSpPr>
        <p:spPr>
          <a:xfrm>
            <a:off x="10118721" y="3409159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66D3B8-916B-42D0-8C30-B56111C0231D}"/>
              </a:ext>
            </a:extLst>
          </p:cNvPr>
          <p:cNvSpPr/>
          <p:nvPr/>
        </p:nvSpPr>
        <p:spPr>
          <a:xfrm>
            <a:off x="9893024" y="2966373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84887E-DAEE-4343-8394-24ADDE12AEB6}"/>
              </a:ext>
            </a:extLst>
          </p:cNvPr>
          <p:cNvSpPr/>
          <p:nvPr/>
        </p:nvSpPr>
        <p:spPr>
          <a:xfrm>
            <a:off x="10112848" y="4748768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E7B680-F178-471B-87E0-51B848370D41}"/>
              </a:ext>
            </a:extLst>
          </p:cNvPr>
          <p:cNvSpPr/>
          <p:nvPr/>
        </p:nvSpPr>
        <p:spPr>
          <a:xfrm>
            <a:off x="9887151" y="4305982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141456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27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8D945-5342-48F1-9CB2-DDEF6952D30F}"/>
              </a:ext>
            </a:extLst>
          </p:cNvPr>
          <p:cNvSpPr txBox="1"/>
          <p:nvPr/>
        </p:nvSpPr>
        <p:spPr>
          <a:xfrm>
            <a:off x="706243" y="1329536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ไม่มีข้อมูลก่อนหน้าแล้ว </a:t>
            </a:r>
            <a:r>
              <a:rPr lang="en-US" sz="2800" b="1" dirty="0"/>
              <a:t>(index = 0 ) </a:t>
            </a:r>
            <a:r>
              <a:rPr lang="th-TH" sz="2800" b="1" dirty="0"/>
              <a:t>แทรกข้อมูล</a:t>
            </a:r>
            <a:endParaRPr lang="en-US" sz="2800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A390770-A217-4930-B632-AA0A3537E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92891"/>
              </p:ext>
            </p:extLst>
          </p:nvPr>
        </p:nvGraphicFramePr>
        <p:xfrm>
          <a:off x="931940" y="304718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0DA3148C-8B27-4CF2-B9FA-82E76EB0ACF8}"/>
              </a:ext>
            </a:extLst>
          </p:cNvPr>
          <p:cNvSpPr/>
          <p:nvPr/>
        </p:nvSpPr>
        <p:spPr>
          <a:xfrm>
            <a:off x="931940" y="2247151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5F040D-619B-48BE-B385-57BEC625724C}"/>
              </a:ext>
            </a:extLst>
          </p:cNvPr>
          <p:cNvCxnSpPr>
            <a:cxnSpLocks/>
          </p:cNvCxnSpPr>
          <p:nvPr/>
        </p:nvCxnSpPr>
        <p:spPr>
          <a:xfrm>
            <a:off x="1343420" y="2641174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49A4F7-AAA0-4EFC-B986-782A71255225}"/>
              </a:ext>
            </a:extLst>
          </p:cNvPr>
          <p:cNvSpPr/>
          <p:nvPr/>
        </p:nvSpPr>
        <p:spPr>
          <a:xfrm>
            <a:off x="931940" y="3915884"/>
            <a:ext cx="822960" cy="5449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E14938-5677-4C41-AB7C-BAFF10218859}"/>
              </a:ext>
            </a:extLst>
          </p:cNvPr>
          <p:cNvCxnSpPr>
            <a:endCxn id="40" idx="0"/>
          </p:cNvCxnSpPr>
          <p:nvPr/>
        </p:nvCxnSpPr>
        <p:spPr>
          <a:xfrm>
            <a:off x="1343420" y="3555425"/>
            <a:ext cx="0" cy="3604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9453FA-550C-46A4-AE1D-6047F59EEE79}"/>
              </a:ext>
            </a:extLst>
          </p:cNvPr>
          <p:cNvCxnSpPr/>
          <p:nvPr/>
        </p:nvCxnSpPr>
        <p:spPr>
          <a:xfrm>
            <a:off x="1079355" y="3915884"/>
            <a:ext cx="664659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02091F-5086-4247-8ADD-E01B4FBD5149}"/>
              </a:ext>
            </a:extLst>
          </p:cNvPr>
          <p:cNvCxnSpPr/>
          <p:nvPr/>
        </p:nvCxnSpPr>
        <p:spPr>
          <a:xfrm flipV="1">
            <a:off x="931940" y="3915884"/>
            <a:ext cx="822960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77C4923-4B90-4908-A2BD-1994B622EEF9}"/>
              </a:ext>
            </a:extLst>
          </p:cNvPr>
          <p:cNvSpPr/>
          <p:nvPr/>
        </p:nvSpPr>
        <p:spPr>
          <a:xfrm>
            <a:off x="706243" y="1833382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4027125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28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4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9140BC3-AB31-451A-8418-643D61B14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0392"/>
              </p:ext>
            </p:extLst>
          </p:nvPr>
        </p:nvGraphicFramePr>
        <p:xfrm>
          <a:off x="1798407" y="231013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5713ECC-D9AB-4168-9220-14FC62949141}"/>
              </a:ext>
            </a:extLst>
          </p:cNvPr>
          <p:cNvSpPr/>
          <p:nvPr/>
        </p:nvSpPr>
        <p:spPr>
          <a:xfrm>
            <a:off x="5102586" y="1414495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65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D49263-1040-4A0C-A651-A4CAEE0185BE}"/>
              </a:ext>
            </a:extLst>
          </p:cNvPr>
          <p:cNvCxnSpPr>
            <a:cxnSpLocks/>
          </p:cNvCxnSpPr>
          <p:nvPr/>
        </p:nvCxnSpPr>
        <p:spPr>
          <a:xfrm>
            <a:off x="5515603" y="1959486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CC8F2-7F49-43A5-ACD8-1EDA11AFB68C}"/>
              </a:ext>
            </a:extLst>
          </p:cNvPr>
          <p:cNvSpPr/>
          <p:nvPr/>
        </p:nvSpPr>
        <p:spPr>
          <a:xfrm>
            <a:off x="4876889" y="971709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D6F1CE6-A834-40D2-8414-67337065E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51807"/>
              </p:ext>
            </p:extLst>
          </p:nvPr>
        </p:nvGraphicFramePr>
        <p:xfrm>
          <a:off x="1798407" y="3635366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7CFBCB-ACD4-4FC0-AA5B-BDD14322EBCC}"/>
              </a:ext>
            </a:extLst>
          </p:cNvPr>
          <p:cNvCxnSpPr/>
          <p:nvPr/>
        </p:nvCxnSpPr>
        <p:spPr>
          <a:xfrm>
            <a:off x="4911232" y="3862844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0C2F687-9E66-4683-AC51-A47AFC4B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98915"/>
              </p:ext>
            </p:extLst>
          </p:nvPr>
        </p:nvGraphicFramePr>
        <p:xfrm>
          <a:off x="1798407" y="4709049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4352AB98-A760-4E1A-AA00-F52EA14C7A19}"/>
              </a:ext>
            </a:extLst>
          </p:cNvPr>
          <p:cNvSpPr txBox="1"/>
          <p:nvPr/>
        </p:nvSpPr>
        <p:spPr>
          <a:xfrm>
            <a:off x="1416261" y="5562558"/>
            <a:ext cx="1023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จะเห็นว่า </a:t>
            </a:r>
            <a:r>
              <a:rPr lang="en-US" sz="2800" b="1" dirty="0"/>
              <a:t>43</a:t>
            </a:r>
            <a:r>
              <a:rPr lang="th-TH" sz="2800" b="1" dirty="0"/>
              <a:t> น้อยกว่า </a:t>
            </a:r>
            <a:r>
              <a:rPr lang="en-US" sz="2800" b="1" dirty="0"/>
              <a:t>65 </a:t>
            </a:r>
            <a:r>
              <a:rPr lang="th-TH" sz="2800" b="1" dirty="0"/>
              <a:t>จึงไม่ต้องเลื่อน</a:t>
            </a:r>
            <a:endParaRPr lang="en-US" sz="28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48749C-AFA0-4A10-AB0F-DA288A9B416B}"/>
              </a:ext>
            </a:extLst>
          </p:cNvPr>
          <p:cNvSpPr/>
          <p:nvPr/>
        </p:nvSpPr>
        <p:spPr>
          <a:xfrm>
            <a:off x="10519774" y="360783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300BB0-299F-49A6-8187-8EE81844D2EF}"/>
              </a:ext>
            </a:extLst>
          </p:cNvPr>
          <p:cNvSpPr/>
          <p:nvPr/>
        </p:nvSpPr>
        <p:spPr>
          <a:xfrm>
            <a:off x="10294077" y="3165047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47E421-2C8B-4B80-8EA1-334BD453BA41}"/>
              </a:ext>
            </a:extLst>
          </p:cNvPr>
          <p:cNvSpPr/>
          <p:nvPr/>
        </p:nvSpPr>
        <p:spPr>
          <a:xfrm>
            <a:off x="10519774" y="4681516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90D7BC-BFB2-40CD-B30D-2A073A27658E}"/>
              </a:ext>
            </a:extLst>
          </p:cNvPr>
          <p:cNvSpPr/>
          <p:nvPr/>
        </p:nvSpPr>
        <p:spPr>
          <a:xfrm>
            <a:off x="10294077" y="4238730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1340043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29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4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C820F51-0413-46BD-A6C2-36CFA71B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21307"/>
              </p:ext>
            </p:extLst>
          </p:nvPr>
        </p:nvGraphicFramePr>
        <p:xfrm>
          <a:off x="1745429" y="283159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C871AF0-6596-4FAF-A7AE-826C5C993A74}"/>
              </a:ext>
            </a:extLst>
          </p:cNvPr>
          <p:cNvSpPr/>
          <p:nvPr/>
        </p:nvSpPr>
        <p:spPr>
          <a:xfrm>
            <a:off x="4196488" y="2052187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65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DA2A5-B9BD-4FC7-828B-ACF2479B3A00}"/>
              </a:ext>
            </a:extLst>
          </p:cNvPr>
          <p:cNvCxnSpPr>
            <a:cxnSpLocks/>
          </p:cNvCxnSpPr>
          <p:nvPr/>
        </p:nvCxnSpPr>
        <p:spPr>
          <a:xfrm>
            <a:off x="4607968" y="2446210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3B84C-174A-4061-8D88-5D98CB3EFEC2}"/>
              </a:ext>
            </a:extLst>
          </p:cNvPr>
          <p:cNvSpPr/>
          <p:nvPr/>
        </p:nvSpPr>
        <p:spPr>
          <a:xfrm>
            <a:off x="4196488" y="3720920"/>
            <a:ext cx="822960" cy="5449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AAF819-2D01-4759-BE6C-2F7065CE54E0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607968" y="3360461"/>
            <a:ext cx="0" cy="3604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7E768E-C99D-4BA8-A985-1A801C3E8107}"/>
              </a:ext>
            </a:extLst>
          </p:cNvPr>
          <p:cNvCxnSpPr/>
          <p:nvPr/>
        </p:nvCxnSpPr>
        <p:spPr>
          <a:xfrm>
            <a:off x="4343903" y="3720920"/>
            <a:ext cx="664659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316777-B671-495B-B959-DCE0FF974529}"/>
              </a:ext>
            </a:extLst>
          </p:cNvPr>
          <p:cNvCxnSpPr/>
          <p:nvPr/>
        </p:nvCxnSpPr>
        <p:spPr>
          <a:xfrm flipV="1">
            <a:off x="4196488" y="3720920"/>
            <a:ext cx="822960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A1618-65E3-403E-8816-428A279087D6}"/>
              </a:ext>
            </a:extLst>
          </p:cNvPr>
          <p:cNvSpPr/>
          <p:nvPr/>
        </p:nvSpPr>
        <p:spPr>
          <a:xfrm>
            <a:off x="3970791" y="1638418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14110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42" y="101599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AEEC5DE-6BF6-4143-85EF-83AE9E3C6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946077"/>
              </p:ext>
            </p:extLst>
          </p:nvPr>
        </p:nvGraphicFramePr>
        <p:xfrm>
          <a:off x="827462" y="1123369"/>
          <a:ext cx="10537075" cy="495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5" imgW="7181777" imgH="3819560" progId="Excel.Sheet.12">
                  <p:embed/>
                </p:oleObj>
              </mc:Choice>
              <mc:Fallback>
                <p:oleObj name="Worksheet" r:id="rId5" imgW="7181777" imgH="381956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13321D2-02DA-471C-9483-2BE864AC7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462" y="1123369"/>
                        <a:ext cx="10537075" cy="4955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866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30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5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C820F51-0413-46BD-A6C2-36CFA71B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978573"/>
              </p:ext>
            </p:extLst>
          </p:nvPr>
        </p:nvGraphicFramePr>
        <p:xfrm>
          <a:off x="1745429" y="193025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C871AF0-6596-4FAF-A7AE-826C5C993A74}"/>
              </a:ext>
            </a:extLst>
          </p:cNvPr>
          <p:cNvSpPr/>
          <p:nvPr/>
        </p:nvSpPr>
        <p:spPr>
          <a:xfrm>
            <a:off x="5764032" y="1150849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DA2A5-B9BD-4FC7-828B-ACF2479B3A00}"/>
              </a:ext>
            </a:extLst>
          </p:cNvPr>
          <p:cNvCxnSpPr>
            <a:cxnSpLocks/>
          </p:cNvCxnSpPr>
          <p:nvPr/>
        </p:nvCxnSpPr>
        <p:spPr>
          <a:xfrm>
            <a:off x="6175512" y="1544872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A1618-65E3-403E-8816-428A279087D6}"/>
              </a:ext>
            </a:extLst>
          </p:cNvPr>
          <p:cNvSpPr/>
          <p:nvPr/>
        </p:nvSpPr>
        <p:spPr>
          <a:xfrm>
            <a:off x="5538335" y="737080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9C3174F-668F-4E9F-AC77-8DF89B0A0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92850"/>
              </p:ext>
            </p:extLst>
          </p:nvPr>
        </p:nvGraphicFramePr>
        <p:xfrm>
          <a:off x="1745429" y="3323111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6C5505A-9CB7-4F4A-9515-57D649283CBA}"/>
              </a:ext>
            </a:extLst>
          </p:cNvPr>
          <p:cNvSpPr/>
          <p:nvPr/>
        </p:nvSpPr>
        <p:spPr>
          <a:xfrm>
            <a:off x="10301055" y="3289180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8D5D71-06E0-41C3-B251-2907564A5F3B}"/>
              </a:ext>
            </a:extLst>
          </p:cNvPr>
          <p:cNvSpPr/>
          <p:nvPr/>
        </p:nvSpPr>
        <p:spPr>
          <a:xfrm>
            <a:off x="10075358" y="287541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D5A18E2-FB59-4E34-AAE6-D39D42716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51121"/>
              </p:ext>
            </p:extLst>
          </p:nvPr>
        </p:nvGraphicFramePr>
        <p:xfrm>
          <a:off x="1745429" y="4279617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356577-53A9-4BFD-9309-5745FD17A4E6}"/>
              </a:ext>
            </a:extLst>
          </p:cNvPr>
          <p:cNvCxnSpPr/>
          <p:nvPr/>
        </p:nvCxnSpPr>
        <p:spPr>
          <a:xfrm>
            <a:off x="5698717" y="4546984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2392839-AAFC-4F10-AC0E-F98227B25C83}"/>
              </a:ext>
            </a:extLst>
          </p:cNvPr>
          <p:cNvSpPr/>
          <p:nvPr/>
        </p:nvSpPr>
        <p:spPr>
          <a:xfrm>
            <a:off x="10350425" y="4231200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CD9601-54CD-4B11-BBB2-81A60006E019}"/>
              </a:ext>
            </a:extLst>
          </p:cNvPr>
          <p:cNvSpPr/>
          <p:nvPr/>
        </p:nvSpPr>
        <p:spPr>
          <a:xfrm>
            <a:off x="10124728" y="381743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B720CF4-7534-4000-ADB6-9D3CE95A2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92225"/>
              </p:ext>
            </p:extLst>
          </p:nvPr>
        </p:nvGraphicFramePr>
        <p:xfrm>
          <a:off x="1745429" y="524392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73A0D9-AC56-4941-AAB5-35E090FC64C8}"/>
              </a:ext>
            </a:extLst>
          </p:cNvPr>
          <p:cNvCxnSpPr/>
          <p:nvPr/>
        </p:nvCxnSpPr>
        <p:spPr>
          <a:xfrm>
            <a:off x="4849632" y="5537417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369321-1BCF-42C4-A463-3A3D8824A706}"/>
              </a:ext>
            </a:extLst>
          </p:cNvPr>
          <p:cNvSpPr/>
          <p:nvPr/>
        </p:nvSpPr>
        <p:spPr>
          <a:xfrm>
            <a:off x="10350425" y="5195508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22E6AE-8D1F-4A86-8461-14B51B1CB650}"/>
              </a:ext>
            </a:extLst>
          </p:cNvPr>
          <p:cNvSpPr/>
          <p:nvPr/>
        </p:nvSpPr>
        <p:spPr>
          <a:xfrm>
            <a:off x="10124728" y="4781739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79582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31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871AF0-6596-4FAF-A7AE-826C5C993A74}"/>
              </a:ext>
            </a:extLst>
          </p:cNvPr>
          <p:cNvSpPr/>
          <p:nvPr/>
        </p:nvSpPr>
        <p:spPr>
          <a:xfrm>
            <a:off x="4261805" y="2052187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DA2A5-B9BD-4FC7-828B-ACF2479B3A00}"/>
              </a:ext>
            </a:extLst>
          </p:cNvPr>
          <p:cNvCxnSpPr>
            <a:cxnSpLocks/>
          </p:cNvCxnSpPr>
          <p:nvPr/>
        </p:nvCxnSpPr>
        <p:spPr>
          <a:xfrm>
            <a:off x="4673285" y="2446210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3B84C-174A-4061-8D88-5D98CB3EFEC2}"/>
              </a:ext>
            </a:extLst>
          </p:cNvPr>
          <p:cNvSpPr/>
          <p:nvPr/>
        </p:nvSpPr>
        <p:spPr>
          <a:xfrm>
            <a:off x="4261805" y="3720920"/>
            <a:ext cx="822960" cy="5449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AAF819-2D01-4759-BE6C-2F7065CE54E0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673285" y="3360461"/>
            <a:ext cx="0" cy="3604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7E768E-C99D-4BA8-A985-1A801C3E8107}"/>
              </a:ext>
            </a:extLst>
          </p:cNvPr>
          <p:cNvCxnSpPr/>
          <p:nvPr/>
        </p:nvCxnSpPr>
        <p:spPr>
          <a:xfrm>
            <a:off x="4409220" y="3720920"/>
            <a:ext cx="664659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316777-B671-495B-B959-DCE0FF974529}"/>
              </a:ext>
            </a:extLst>
          </p:cNvPr>
          <p:cNvCxnSpPr/>
          <p:nvPr/>
        </p:nvCxnSpPr>
        <p:spPr>
          <a:xfrm flipV="1">
            <a:off x="4261805" y="3720920"/>
            <a:ext cx="822960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A1618-65E3-403E-8816-428A279087D6}"/>
              </a:ext>
            </a:extLst>
          </p:cNvPr>
          <p:cNvSpPr/>
          <p:nvPr/>
        </p:nvSpPr>
        <p:spPr>
          <a:xfrm>
            <a:off x="4036108" y="1638418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E7B0EDB-B92C-4763-A0A8-4C5192F12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96725"/>
              </p:ext>
            </p:extLst>
          </p:nvPr>
        </p:nvGraphicFramePr>
        <p:xfrm>
          <a:off x="1810743" y="286689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12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32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871AF0-6596-4FAF-A7AE-826C5C993A74}"/>
              </a:ext>
            </a:extLst>
          </p:cNvPr>
          <p:cNvSpPr/>
          <p:nvPr/>
        </p:nvSpPr>
        <p:spPr>
          <a:xfrm>
            <a:off x="6678440" y="994094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94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DA2A5-B9BD-4FC7-828B-ACF2479B3A00}"/>
              </a:ext>
            </a:extLst>
          </p:cNvPr>
          <p:cNvCxnSpPr>
            <a:cxnSpLocks/>
          </p:cNvCxnSpPr>
          <p:nvPr/>
        </p:nvCxnSpPr>
        <p:spPr>
          <a:xfrm>
            <a:off x="7089920" y="1388117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A1618-65E3-403E-8816-428A279087D6}"/>
              </a:ext>
            </a:extLst>
          </p:cNvPr>
          <p:cNvSpPr/>
          <p:nvPr/>
        </p:nvSpPr>
        <p:spPr>
          <a:xfrm>
            <a:off x="6452743" y="580325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E7B0EDB-B92C-4763-A0A8-4C5192F12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17292"/>
              </p:ext>
            </p:extLst>
          </p:nvPr>
        </p:nvGraphicFramePr>
        <p:xfrm>
          <a:off x="1810743" y="1808799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773F193-A8DA-4EC9-98BF-D95447B79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80651"/>
              </p:ext>
            </p:extLst>
          </p:nvPr>
        </p:nvGraphicFramePr>
        <p:xfrm>
          <a:off x="1810743" y="328754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44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33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871AF0-6596-4FAF-A7AE-826C5C993A74}"/>
              </a:ext>
            </a:extLst>
          </p:cNvPr>
          <p:cNvSpPr/>
          <p:nvPr/>
        </p:nvSpPr>
        <p:spPr>
          <a:xfrm>
            <a:off x="7462210" y="1007157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DA2A5-B9BD-4FC7-828B-ACF2479B3A00}"/>
              </a:ext>
            </a:extLst>
          </p:cNvPr>
          <p:cNvCxnSpPr>
            <a:cxnSpLocks/>
          </p:cNvCxnSpPr>
          <p:nvPr/>
        </p:nvCxnSpPr>
        <p:spPr>
          <a:xfrm>
            <a:off x="7873690" y="1401180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A1618-65E3-403E-8816-428A279087D6}"/>
              </a:ext>
            </a:extLst>
          </p:cNvPr>
          <p:cNvSpPr/>
          <p:nvPr/>
        </p:nvSpPr>
        <p:spPr>
          <a:xfrm>
            <a:off x="7236513" y="580325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E7B0EDB-B92C-4763-A0A8-4C5192F12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21907"/>
              </p:ext>
            </p:extLst>
          </p:nvPr>
        </p:nvGraphicFramePr>
        <p:xfrm>
          <a:off x="1810743" y="1808799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469FCD-2A55-4B7B-8BB3-3581464E7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61833"/>
              </p:ext>
            </p:extLst>
          </p:nvPr>
        </p:nvGraphicFramePr>
        <p:xfrm>
          <a:off x="1810743" y="271258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3557114-A74D-4F0A-8F74-698A9F0A4978}"/>
              </a:ext>
            </a:extLst>
          </p:cNvPr>
          <p:cNvSpPr/>
          <p:nvPr/>
        </p:nvSpPr>
        <p:spPr>
          <a:xfrm>
            <a:off x="10383935" y="2685754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30F33D-F30D-427F-AF95-AA4FD7F5D086}"/>
              </a:ext>
            </a:extLst>
          </p:cNvPr>
          <p:cNvSpPr/>
          <p:nvPr/>
        </p:nvSpPr>
        <p:spPr>
          <a:xfrm>
            <a:off x="10158238" y="2258922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D10D3F4-C125-490D-8C92-0C3DF4156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19579"/>
              </p:ext>
            </p:extLst>
          </p:nvPr>
        </p:nvGraphicFramePr>
        <p:xfrm>
          <a:off x="1810743" y="359808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DA2BA078-3B5C-49E4-9EFA-9BC2BF186723}"/>
              </a:ext>
            </a:extLst>
          </p:cNvPr>
          <p:cNvSpPr/>
          <p:nvPr/>
        </p:nvSpPr>
        <p:spPr>
          <a:xfrm>
            <a:off x="10383935" y="3571251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CC0923-5EA6-47F6-B092-1ABC5778F4FE}"/>
              </a:ext>
            </a:extLst>
          </p:cNvPr>
          <p:cNvSpPr/>
          <p:nvPr/>
        </p:nvSpPr>
        <p:spPr>
          <a:xfrm>
            <a:off x="10158238" y="3144419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8D1305-A29C-4452-BC4C-F024A9F29B4C}"/>
              </a:ext>
            </a:extLst>
          </p:cNvPr>
          <p:cNvCxnSpPr/>
          <p:nvPr/>
        </p:nvCxnSpPr>
        <p:spPr>
          <a:xfrm>
            <a:off x="7357706" y="3852309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4C2C40-C13C-4583-8CC3-1C795C180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887052"/>
              </p:ext>
            </p:extLst>
          </p:nvPr>
        </p:nvGraphicFramePr>
        <p:xfrm>
          <a:off x="1819450" y="4482005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A058F19-4E85-4B57-BDB3-56A9B6105051}"/>
              </a:ext>
            </a:extLst>
          </p:cNvPr>
          <p:cNvSpPr/>
          <p:nvPr/>
        </p:nvSpPr>
        <p:spPr>
          <a:xfrm>
            <a:off x="10392642" y="4455174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14222-1E20-4096-ABEC-1488A97387DE}"/>
              </a:ext>
            </a:extLst>
          </p:cNvPr>
          <p:cNvSpPr/>
          <p:nvPr/>
        </p:nvSpPr>
        <p:spPr>
          <a:xfrm>
            <a:off x="10166945" y="4028342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E3BA09-B556-4805-91CE-A657E821B5D6}"/>
              </a:ext>
            </a:extLst>
          </p:cNvPr>
          <p:cNvCxnSpPr/>
          <p:nvPr/>
        </p:nvCxnSpPr>
        <p:spPr>
          <a:xfrm>
            <a:off x="6556516" y="4736232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FE0D21A-AF07-4C46-9D20-744F3EE61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54338"/>
              </p:ext>
            </p:extLst>
          </p:nvPr>
        </p:nvGraphicFramePr>
        <p:xfrm>
          <a:off x="1802031" y="5365924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78AA64FA-FA22-4547-A1CE-ADCF6E29C12F}"/>
              </a:ext>
            </a:extLst>
          </p:cNvPr>
          <p:cNvSpPr/>
          <p:nvPr/>
        </p:nvSpPr>
        <p:spPr>
          <a:xfrm>
            <a:off x="10375223" y="533909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38DF90-E380-4FE8-A829-50CF0D28DABD}"/>
              </a:ext>
            </a:extLst>
          </p:cNvPr>
          <p:cNvSpPr/>
          <p:nvPr/>
        </p:nvSpPr>
        <p:spPr>
          <a:xfrm>
            <a:off x="10149526" y="491226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A91FA6-29A8-4598-A847-BA4302E76C50}"/>
              </a:ext>
            </a:extLst>
          </p:cNvPr>
          <p:cNvCxnSpPr/>
          <p:nvPr/>
        </p:nvCxnSpPr>
        <p:spPr>
          <a:xfrm>
            <a:off x="5724848" y="5615795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95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B072C5F-06CB-4E6C-82C9-572913A01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41656"/>
              </p:ext>
            </p:extLst>
          </p:nvPr>
        </p:nvGraphicFramePr>
        <p:xfrm>
          <a:off x="1665058" y="2410478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557114-A74D-4F0A-8F74-698A9F0A4978}"/>
              </a:ext>
            </a:extLst>
          </p:cNvPr>
          <p:cNvSpPr/>
          <p:nvPr/>
        </p:nvSpPr>
        <p:spPr>
          <a:xfrm>
            <a:off x="10253159" y="1511566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30F33D-F30D-427F-AF95-AA4FD7F5D086}"/>
              </a:ext>
            </a:extLst>
          </p:cNvPr>
          <p:cNvSpPr/>
          <p:nvPr/>
        </p:nvSpPr>
        <p:spPr>
          <a:xfrm>
            <a:off x="10027462" y="1084734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BA078-3B5C-49E4-9EFA-9BC2BF186723}"/>
              </a:ext>
            </a:extLst>
          </p:cNvPr>
          <p:cNvSpPr/>
          <p:nvPr/>
        </p:nvSpPr>
        <p:spPr>
          <a:xfrm>
            <a:off x="10253159" y="239706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CC0923-5EA6-47F6-B092-1ABC5778F4FE}"/>
              </a:ext>
            </a:extLst>
          </p:cNvPr>
          <p:cNvSpPr/>
          <p:nvPr/>
        </p:nvSpPr>
        <p:spPr>
          <a:xfrm>
            <a:off x="10027462" y="197023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47E5DB7-E6AE-41DD-8BE0-EC9FBF215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02811"/>
              </p:ext>
            </p:extLst>
          </p:nvPr>
        </p:nvGraphicFramePr>
        <p:xfrm>
          <a:off x="1671255" y="153635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FC16DA-0FC1-41A6-9AAE-78665B725765}"/>
              </a:ext>
            </a:extLst>
          </p:cNvPr>
          <p:cNvCxnSpPr/>
          <p:nvPr/>
        </p:nvCxnSpPr>
        <p:spPr>
          <a:xfrm>
            <a:off x="4792884" y="1795432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D5BC3F-90D4-41FF-BF79-D5FBBAE7F4A2}"/>
              </a:ext>
            </a:extLst>
          </p:cNvPr>
          <p:cNvCxnSpPr/>
          <p:nvPr/>
        </p:nvCxnSpPr>
        <p:spPr>
          <a:xfrm>
            <a:off x="3956862" y="2669558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539140-2E9D-41B6-B64E-9794FAB32F4E}"/>
              </a:ext>
            </a:extLst>
          </p:cNvPr>
          <p:cNvSpPr/>
          <p:nvPr/>
        </p:nvSpPr>
        <p:spPr>
          <a:xfrm>
            <a:off x="3293160" y="3553464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36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7EB7BE-2D99-4950-91ED-BCB343AE8A30}"/>
              </a:ext>
            </a:extLst>
          </p:cNvPr>
          <p:cNvCxnSpPr>
            <a:cxnSpLocks/>
          </p:cNvCxnSpPr>
          <p:nvPr/>
        </p:nvCxnSpPr>
        <p:spPr>
          <a:xfrm>
            <a:off x="3704640" y="3947487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0E8CE53-66AD-4009-8C16-E797A48EE140}"/>
              </a:ext>
            </a:extLst>
          </p:cNvPr>
          <p:cNvSpPr/>
          <p:nvPr/>
        </p:nvSpPr>
        <p:spPr>
          <a:xfrm>
            <a:off x="3293160" y="5222197"/>
            <a:ext cx="822960" cy="5449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9B11EC-722B-42E0-8D40-36A9862BC6A5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704640" y="4861738"/>
            <a:ext cx="0" cy="3604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11C7F2-A206-4211-840B-2789488B76F8}"/>
              </a:ext>
            </a:extLst>
          </p:cNvPr>
          <p:cNvCxnSpPr/>
          <p:nvPr/>
        </p:nvCxnSpPr>
        <p:spPr>
          <a:xfrm>
            <a:off x="3440575" y="5222197"/>
            <a:ext cx="664659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0CE2E5E-8ED8-42D0-9947-B8AE0115E20C}"/>
              </a:ext>
            </a:extLst>
          </p:cNvPr>
          <p:cNvCxnSpPr/>
          <p:nvPr/>
        </p:nvCxnSpPr>
        <p:spPr>
          <a:xfrm flipV="1">
            <a:off x="3293160" y="5222197"/>
            <a:ext cx="822960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2BA1B88-7AD2-41F1-93FD-84A9D183581E}"/>
              </a:ext>
            </a:extLst>
          </p:cNvPr>
          <p:cNvSpPr/>
          <p:nvPr/>
        </p:nvSpPr>
        <p:spPr>
          <a:xfrm>
            <a:off x="3085148" y="3115106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26519F4-DFED-4230-8ECE-54BCED01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38908"/>
              </p:ext>
            </p:extLst>
          </p:nvPr>
        </p:nvGraphicFramePr>
        <p:xfrm>
          <a:off x="1665058" y="435226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29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35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539140-2E9D-41B6-B64E-9794FAB32F4E}"/>
              </a:ext>
            </a:extLst>
          </p:cNvPr>
          <p:cNvSpPr/>
          <p:nvPr/>
        </p:nvSpPr>
        <p:spPr>
          <a:xfrm>
            <a:off x="8144560" y="1058455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99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7EB7BE-2D99-4950-91ED-BCB343AE8A30}"/>
              </a:ext>
            </a:extLst>
          </p:cNvPr>
          <p:cNvCxnSpPr>
            <a:cxnSpLocks/>
          </p:cNvCxnSpPr>
          <p:nvPr/>
        </p:nvCxnSpPr>
        <p:spPr>
          <a:xfrm>
            <a:off x="8556040" y="1452478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2BA1B88-7AD2-41F1-93FD-84A9D183581E}"/>
              </a:ext>
            </a:extLst>
          </p:cNvPr>
          <p:cNvSpPr/>
          <p:nvPr/>
        </p:nvSpPr>
        <p:spPr>
          <a:xfrm>
            <a:off x="7936548" y="620097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26519F4-DFED-4230-8ECE-54BCED01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952"/>
              </p:ext>
            </p:extLst>
          </p:nvPr>
        </p:nvGraphicFramePr>
        <p:xfrm>
          <a:off x="1665058" y="1857251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2D13EF4-EA10-4E09-BD4B-9A4005EC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28290"/>
              </p:ext>
            </p:extLst>
          </p:nvPr>
        </p:nvGraphicFramePr>
        <p:xfrm>
          <a:off x="1665058" y="2793821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74FE684B-14AB-4E72-ACA0-86A841822EEE}"/>
              </a:ext>
            </a:extLst>
          </p:cNvPr>
          <p:cNvSpPr/>
          <p:nvPr/>
        </p:nvSpPr>
        <p:spPr>
          <a:xfrm>
            <a:off x="10253159" y="276536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99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845C96-7AC3-4781-8129-4D7F2B529AF6}"/>
              </a:ext>
            </a:extLst>
          </p:cNvPr>
          <p:cNvSpPr/>
          <p:nvPr/>
        </p:nvSpPr>
        <p:spPr>
          <a:xfrm>
            <a:off x="10027462" y="233853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90749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36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539140-2E9D-41B6-B64E-9794FAB32F4E}"/>
              </a:ext>
            </a:extLst>
          </p:cNvPr>
          <p:cNvSpPr/>
          <p:nvPr/>
        </p:nvSpPr>
        <p:spPr>
          <a:xfrm>
            <a:off x="8944660" y="1058455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87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7EB7BE-2D99-4950-91ED-BCB343AE8A30}"/>
              </a:ext>
            </a:extLst>
          </p:cNvPr>
          <p:cNvCxnSpPr>
            <a:cxnSpLocks/>
          </p:cNvCxnSpPr>
          <p:nvPr/>
        </p:nvCxnSpPr>
        <p:spPr>
          <a:xfrm>
            <a:off x="9356140" y="1452478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2BA1B88-7AD2-41F1-93FD-84A9D183581E}"/>
              </a:ext>
            </a:extLst>
          </p:cNvPr>
          <p:cNvSpPr/>
          <p:nvPr/>
        </p:nvSpPr>
        <p:spPr>
          <a:xfrm>
            <a:off x="8736648" y="620097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FE684B-14AB-4E72-ACA0-86A841822EEE}"/>
              </a:ext>
            </a:extLst>
          </p:cNvPr>
          <p:cNvSpPr/>
          <p:nvPr/>
        </p:nvSpPr>
        <p:spPr>
          <a:xfrm>
            <a:off x="10253159" y="286696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845C96-7AC3-4781-8129-4D7F2B529AF6}"/>
              </a:ext>
            </a:extLst>
          </p:cNvPr>
          <p:cNvSpPr/>
          <p:nvPr/>
        </p:nvSpPr>
        <p:spPr>
          <a:xfrm>
            <a:off x="10027462" y="242743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D03147C-5046-49D4-A2F0-EE3B0D894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4411"/>
              </p:ext>
            </p:extLst>
          </p:nvPr>
        </p:nvGraphicFramePr>
        <p:xfrm>
          <a:off x="1634128" y="287731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33E6AF4-5F42-4A7A-84FA-8D6D0F941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45833"/>
              </p:ext>
            </p:extLst>
          </p:nvPr>
        </p:nvGraphicFramePr>
        <p:xfrm>
          <a:off x="1634128" y="184861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1D05EC4-637E-49F1-86CD-A06CC76E6172}"/>
              </a:ext>
            </a:extLst>
          </p:cNvPr>
          <p:cNvSpPr/>
          <p:nvPr/>
        </p:nvSpPr>
        <p:spPr>
          <a:xfrm>
            <a:off x="10253159" y="379406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26CB4-6770-400B-95AE-1DDD2EE8E6C7}"/>
              </a:ext>
            </a:extLst>
          </p:cNvPr>
          <p:cNvSpPr/>
          <p:nvPr/>
        </p:nvSpPr>
        <p:spPr>
          <a:xfrm>
            <a:off x="10027462" y="336723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CD3B63B-241B-4D38-B5C4-0B2F3AF65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87411"/>
              </p:ext>
            </p:extLst>
          </p:nvPr>
        </p:nvGraphicFramePr>
        <p:xfrm>
          <a:off x="1634128" y="380441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A4045F-EE28-4AFD-AF7E-B6F7B5B1D9BE}"/>
              </a:ext>
            </a:extLst>
          </p:cNvPr>
          <p:cNvCxnSpPr/>
          <p:nvPr/>
        </p:nvCxnSpPr>
        <p:spPr>
          <a:xfrm>
            <a:off x="8812531" y="4063132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9424A6C-F2EC-4EEE-8F85-CCA94F973979}"/>
              </a:ext>
            </a:extLst>
          </p:cNvPr>
          <p:cNvSpPr/>
          <p:nvPr/>
        </p:nvSpPr>
        <p:spPr>
          <a:xfrm>
            <a:off x="10253159" y="4721163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A0EDAD-CEF2-420A-877E-4A03E1768E79}"/>
              </a:ext>
            </a:extLst>
          </p:cNvPr>
          <p:cNvSpPr/>
          <p:nvPr/>
        </p:nvSpPr>
        <p:spPr>
          <a:xfrm>
            <a:off x="10027462" y="4294331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720E230-E8F1-4B44-893A-879E1D550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357630"/>
              </p:ext>
            </p:extLst>
          </p:nvPr>
        </p:nvGraphicFramePr>
        <p:xfrm>
          <a:off x="1634128" y="4731512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94628F-967C-48A5-B9C7-F7D0964C3E00}"/>
              </a:ext>
            </a:extLst>
          </p:cNvPr>
          <p:cNvCxnSpPr/>
          <p:nvPr/>
        </p:nvCxnSpPr>
        <p:spPr>
          <a:xfrm>
            <a:off x="7987031" y="4977532"/>
            <a:ext cx="300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54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" y="-99570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</a:t>
            </a:r>
            <a:r>
              <a:rPr lang="en-US" sz="24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Sturcture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37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6C29-0CC8-4BF0-8DB3-B8A24C1D92BC}"/>
              </a:ext>
            </a:extLst>
          </p:cNvPr>
          <p:cNvSpPr txBox="1"/>
          <p:nvPr/>
        </p:nvSpPr>
        <p:spPr>
          <a:xfrm>
            <a:off x="276584" y="787798"/>
            <a:ext cx="112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รอบที่ </a:t>
            </a:r>
            <a:r>
              <a:rPr lang="en-US" sz="2800" b="1" dirty="0"/>
              <a:t>9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720E230-E8F1-4B44-893A-879E1D550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71332"/>
              </p:ext>
            </p:extLst>
          </p:nvPr>
        </p:nvGraphicFramePr>
        <p:xfrm>
          <a:off x="1405794" y="2003817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88819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2719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1175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6460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5495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8774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8107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9715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45722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49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4E6A90F5-C4C8-449B-826F-098020BF9F69}"/>
              </a:ext>
            </a:extLst>
          </p:cNvPr>
          <p:cNvSpPr/>
          <p:nvPr/>
        </p:nvSpPr>
        <p:spPr>
          <a:xfrm>
            <a:off x="7065060" y="1229364"/>
            <a:ext cx="822960" cy="5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09C291-AC7F-40FE-A116-F3DD697309B6}"/>
              </a:ext>
            </a:extLst>
          </p:cNvPr>
          <p:cNvCxnSpPr>
            <a:cxnSpLocks/>
          </p:cNvCxnSpPr>
          <p:nvPr/>
        </p:nvCxnSpPr>
        <p:spPr>
          <a:xfrm>
            <a:off x="7476540" y="1623387"/>
            <a:ext cx="0" cy="39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6C2CFCC-1A7F-4EF6-929B-ACEE88B7C881}"/>
              </a:ext>
            </a:extLst>
          </p:cNvPr>
          <p:cNvSpPr/>
          <p:nvPr/>
        </p:nvSpPr>
        <p:spPr>
          <a:xfrm>
            <a:off x="7065060" y="2898097"/>
            <a:ext cx="822960" cy="5449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3BBA83-51F2-4278-96D1-A22DD0BF770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476540" y="2537638"/>
            <a:ext cx="0" cy="3604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C926FE-079D-49A5-ACE0-59689B539504}"/>
              </a:ext>
            </a:extLst>
          </p:cNvPr>
          <p:cNvCxnSpPr/>
          <p:nvPr/>
        </p:nvCxnSpPr>
        <p:spPr>
          <a:xfrm>
            <a:off x="7212475" y="2898097"/>
            <a:ext cx="664659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ACF771-3E12-4295-B9A8-D92013C09D0C}"/>
              </a:ext>
            </a:extLst>
          </p:cNvPr>
          <p:cNvCxnSpPr/>
          <p:nvPr/>
        </p:nvCxnSpPr>
        <p:spPr>
          <a:xfrm flipV="1">
            <a:off x="7065060" y="2898097"/>
            <a:ext cx="822960" cy="54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135A2F2-251B-4613-8815-A4B91A691D08}"/>
              </a:ext>
            </a:extLst>
          </p:cNvPr>
          <p:cNvSpPr/>
          <p:nvPr/>
        </p:nvSpPr>
        <p:spPr>
          <a:xfrm>
            <a:off x="6857048" y="791006"/>
            <a:ext cx="1274354" cy="47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68074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6" y="96375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E370491-22E1-45C1-99FB-C1AC4248C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428061"/>
              </p:ext>
            </p:extLst>
          </p:nvPr>
        </p:nvGraphicFramePr>
        <p:xfrm>
          <a:off x="581861" y="1339889"/>
          <a:ext cx="10856934" cy="4641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5" imgW="7181777" imgH="3581479" progId="Excel.Sheet.12">
                  <p:embed/>
                </p:oleObj>
              </mc:Choice>
              <mc:Fallback>
                <p:oleObj name="Worksheet" r:id="rId5" imgW="7181777" imgH="3581479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2A1B4BF-0AAB-4D35-95A1-3A03013C85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861" y="1339889"/>
                        <a:ext cx="10856934" cy="4641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43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" y="114893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3CFAD01-09EF-44A3-B75A-83CEA4FDB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400032"/>
              </p:ext>
            </p:extLst>
          </p:nvPr>
        </p:nvGraphicFramePr>
        <p:xfrm>
          <a:off x="950732" y="1358407"/>
          <a:ext cx="10290536" cy="4230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5" imgW="7181818" imgH="3343427" progId="Excel.Sheet.12">
                  <p:embed/>
                </p:oleObj>
              </mc:Choice>
              <mc:Fallback>
                <p:oleObj name="Worksheet" r:id="rId5" imgW="7181818" imgH="3343427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2025723-5882-412C-B014-79391C6A5F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0732" y="1358407"/>
                        <a:ext cx="10290536" cy="4230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20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" y="96375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150B740-8F21-45E8-B971-E611103BA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687567"/>
              </p:ext>
            </p:extLst>
          </p:nvPr>
        </p:nvGraphicFramePr>
        <p:xfrm>
          <a:off x="588911" y="1404796"/>
          <a:ext cx="10979520" cy="431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Worksheet" r:id="rId5" imgW="7181777" imgH="3105046" progId="Excel.Sheet.12">
                  <p:embed/>
                </p:oleObj>
              </mc:Choice>
              <mc:Fallback>
                <p:oleObj name="Worksheet" r:id="rId5" imgW="7181777" imgH="3105046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2859BA0-566B-4F60-8DF4-CF90E41500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911" y="1404796"/>
                        <a:ext cx="10979520" cy="4312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98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6" y="138836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KING MONGKUT’S INSTITUTE OF TECHNOLOGY LADKRABANG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92BB808-37BF-48A5-B138-3F0A1D992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145852"/>
              </p:ext>
            </p:extLst>
          </p:nvPr>
        </p:nvGraphicFramePr>
        <p:xfrm>
          <a:off x="611688" y="1443462"/>
          <a:ext cx="10968623" cy="4378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Worksheet" r:id="rId5" imgW="7181777" imgH="2866965" progId="Excel.Sheet.12">
                  <p:embed/>
                </p:oleObj>
              </mc:Choice>
              <mc:Fallback>
                <p:oleObj name="Worksheet" r:id="rId5" imgW="7181777" imgH="286696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2EC0A2A-5892-4B26-B103-187267CA55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688" y="1443462"/>
                        <a:ext cx="10968623" cy="4378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74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6" y="493341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403B6-4756-4EA8-9BC4-78E701F7E5E0}"/>
              </a:ext>
            </a:extLst>
          </p:cNvPr>
          <p:cNvSpPr/>
          <p:nvPr/>
        </p:nvSpPr>
        <p:spPr>
          <a:xfrm>
            <a:off x="0" y="0"/>
            <a:ext cx="12192000" cy="66620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KING MONGKUT’S INSTITUTE OF TECHNOLOGY LADKRABANG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ED52224-48E9-4881-999C-4F30EF646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546852"/>
              </p:ext>
            </p:extLst>
          </p:nvPr>
        </p:nvGraphicFramePr>
        <p:xfrm>
          <a:off x="400050" y="1903413"/>
          <a:ext cx="11391900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Worksheet" r:id="rId5" imgW="7181777" imgH="2628883" progId="Excel.Sheet.12">
                  <p:embed/>
                </p:oleObj>
              </mc:Choice>
              <mc:Fallback>
                <p:oleObj name="Worksheet" r:id="rId5" imgW="7181777" imgH="2628883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F5B3138-C043-4429-B5F1-6C856BB0C1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050" y="1903413"/>
                        <a:ext cx="11391900" cy="382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83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62B-260E-46AD-8B14-9530085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4" y="96375"/>
            <a:ext cx="11224789" cy="116578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Insertion sort.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DFB6F-152C-4E73-8007-E5A686F46C49}"/>
              </a:ext>
            </a:extLst>
          </p:cNvPr>
          <p:cNvSpPr/>
          <p:nvPr/>
        </p:nvSpPr>
        <p:spPr>
          <a:xfrm>
            <a:off x="0" y="6300381"/>
            <a:ext cx="12192000" cy="55761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09A3-97B4-47D2-8149-9CBB35C23B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62" y="-4"/>
            <a:ext cx="905696" cy="67927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088A03B-D733-4C03-8477-3A1FA5588DA4}"/>
              </a:ext>
            </a:extLst>
          </p:cNvPr>
          <p:cNvSpPr txBox="1">
            <a:spLocks/>
          </p:cNvSpPr>
          <p:nvPr/>
        </p:nvSpPr>
        <p:spPr>
          <a:xfrm>
            <a:off x="-28136" y="133582"/>
            <a:ext cx="11055168" cy="49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KING MONGKUT’S INSTITUTE OF TECHNOLOGY LADKRABANG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478DC3-2D36-4D91-BD66-AA7DDBD0CADD}"/>
              </a:ext>
            </a:extLst>
          </p:cNvPr>
          <p:cNvSpPr txBox="1">
            <a:spLocks/>
          </p:cNvSpPr>
          <p:nvPr/>
        </p:nvSpPr>
        <p:spPr>
          <a:xfrm>
            <a:off x="451396" y="6378109"/>
            <a:ext cx="10493466" cy="603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05506006 Data Structure and Algorithm</a:t>
            </a:r>
            <a:endPara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6DD03-FB2A-432F-9F27-25EF8FA9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5231" y="6396627"/>
            <a:ext cx="2743200" cy="365125"/>
          </a:xfrm>
        </p:spPr>
        <p:txBody>
          <a:bodyPr/>
          <a:lstStyle/>
          <a:p>
            <a:fld id="{3972E0A4-ADA5-45A7-AD26-414540B910D8}" type="slidenum">
              <a:rPr lang="en-US" sz="240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fld>
            <a:endParaRPr lang="en-US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83185B8-FF0D-4441-A701-378530D88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323663"/>
              </p:ext>
            </p:extLst>
          </p:nvPr>
        </p:nvGraphicFramePr>
        <p:xfrm>
          <a:off x="815975" y="2019300"/>
          <a:ext cx="10021888" cy="333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Worksheet" r:id="rId5" imgW="7181777" imgH="2390802" progId="Excel.Sheet.12">
                  <p:embed/>
                </p:oleObj>
              </mc:Choice>
              <mc:Fallback>
                <p:oleObj name="Worksheet" r:id="rId5" imgW="7181777" imgH="2390802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42442A6-2D1D-48CB-9641-52188D88A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975" y="2019300"/>
                        <a:ext cx="10021888" cy="333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28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10964</TotalTime>
  <Words>1076</Words>
  <Application>Microsoft Office PowerPoint</Application>
  <PresentationFormat>Widescreen</PresentationFormat>
  <Paragraphs>648</Paragraphs>
  <Slides>37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Cordia New</vt:lpstr>
      <vt:lpstr>TH SarabunPSK</vt:lpstr>
      <vt:lpstr>Office Theme</vt:lpstr>
      <vt:lpstr>Worksheet</vt:lpstr>
      <vt:lpstr>Data Structure and Algorithm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PowerPoint Presentation</vt:lpstr>
      <vt:lpstr>Bubble sort.</vt:lpstr>
      <vt:lpstr>Bubble sort.</vt:lpstr>
      <vt:lpstr>Bubble sort.</vt:lpstr>
      <vt:lpstr>Bubble sort.</vt:lpstr>
      <vt:lpstr>Bubble sort.</vt:lpstr>
      <vt:lpstr>Bubble sort.</vt:lpstr>
      <vt:lpstr>Bubble sort.</vt:lpstr>
      <vt:lpstr>Bubble sort.</vt:lpstr>
      <vt:lpstr>Bubble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  <vt:lpstr>Insertion sort.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</dc:title>
  <dc:creator>MrPondS_Dell</dc:creator>
  <cp:lastModifiedBy>MrPondS_Dell</cp:lastModifiedBy>
  <cp:revision>113</cp:revision>
  <dcterms:created xsi:type="dcterms:W3CDTF">2017-07-09T16:46:47Z</dcterms:created>
  <dcterms:modified xsi:type="dcterms:W3CDTF">2017-10-13T06:19:10Z</dcterms:modified>
</cp:coreProperties>
</file>