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1" r:id="rId4"/>
    <p:sldId id="257" r:id="rId5"/>
    <p:sldId id="258" r:id="rId6"/>
    <p:sldId id="262" r:id="rId7"/>
    <p:sldId id="260" r:id="rId8"/>
    <p:sldId id="259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8082123932533762E-2"/>
          <c:y val="0.26303492733611611"/>
          <c:w val="0.64720204090081135"/>
          <c:h val="0.63856264647843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是否需要图书馆占座系统调查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需要</c:v>
                </c:pt>
                <c:pt idx="1">
                  <c:v>不需要</c:v>
                </c:pt>
                <c:pt idx="2">
                  <c:v>无所谓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372</c:v>
                </c:pt>
                <c:pt idx="1">
                  <c:v>15</c:v>
                </c:pt>
                <c:pt idx="2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高校图书馆座位管理系统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0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离馆功能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当你离开图书馆时点击个人中心就会看到离馆按钮，点击离馆就会看到自己学习的信息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3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825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谢谢观看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8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0452823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目前很多</a:t>
            </a:r>
            <a:r>
              <a:rPr lang="zh-CN" altLang="en-US" dirty="0" smtClean="0"/>
              <a:t>高校图书馆座位不足，主要原因在与很多座位的占而不用，因此我们想到可以做一套作为管理系统来减少座位资源的浪费，并且进行了对于大家是否需要这么一套设备的调查，结果很显而易见。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当前高校图书馆座位问题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当你第一次使用小程序时会弹出如右图所示界面</a:t>
            </a:r>
            <a:endParaRPr lang="zh-CN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注册完毕后你将可以看到如右图所示的个人信息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6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座位状态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r>
              <a:rPr lang="zh-CN" altLang="en-US" dirty="0" smtClean="0"/>
              <a:t>灰色代表未预约的</a:t>
            </a:r>
            <a:endParaRPr lang="en-US" altLang="zh-CN" dirty="0" smtClean="0"/>
          </a:p>
          <a:p>
            <a:r>
              <a:rPr lang="zh-CN" altLang="en-US" dirty="0" smtClean="0"/>
              <a:t>黄色代表预约成功的</a:t>
            </a:r>
            <a:endParaRPr lang="en-US" altLang="zh-CN" dirty="0" smtClean="0"/>
          </a:p>
          <a:p>
            <a:r>
              <a:rPr lang="zh-CN" altLang="en-US" dirty="0" smtClean="0"/>
              <a:t>红色代表占座成功的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预约界面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点击发灰的位置，再点击确认预约就可以实现预约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</a:t>
            </a:r>
            <a:r>
              <a:rPr lang="zh-CN" altLang="en-US" dirty="0" smtClean="0"/>
              <a:t>码成功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当扫码成功时会显示座位信息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4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占座成功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占座成功后座位会发红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扫码占座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点击扫码可以进行占座，由于域名正在备案，先用电脑演示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31963"/>
            <a:ext cx="54102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30</TotalTime>
  <Words>217</Words>
  <Application>Microsoft Office PowerPoint</Application>
  <PresentationFormat>全屏显示(4:3)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行云流水</vt:lpstr>
      <vt:lpstr>高校图书馆座位管理系统</vt:lpstr>
      <vt:lpstr>当前高校图书馆座位问题</vt:lpstr>
      <vt:lpstr>初次使用</vt:lpstr>
      <vt:lpstr>个人信息</vt:lpstr>
      <vt:lpstr>座位状态</vt:lpstr>
      <vt:lpstr>预约界面</vt:lpstr>
      <vt:lpstr>扫码成功</vt:lpstr>
      <vt:lpstr>占座成功</vt:lpstr>
      <vt:lpstr>扫码占座</vt:lpstr>
      <vt:lpstr>离馆功能</vt:lpstr>
      <vt:lpstr>后台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高校图书馆座位管理系统</dc:title>
  <dc:creator>Administrator</dc:creator>
  <cp:lastModifiedBy>Administrator</cp:lastModifiedBy>
  <cp:revision>5</cp:revision>
  <dcterms:created xsi:type="dcterms:W3CDTF">2018-11-14T11:34:00Z</dcterms:created>
  <dcterms:modified xsi:type="dcterms:W3CDTF">2018-11-15T05:02:36Z</dcterms:modified>
</cp:coreProperties>
</file>