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EBGaramon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EBGaramond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702dad3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702dad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572905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572905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702dad3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4702dad3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702dad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702dad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572905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572905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702dad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4702dad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702dad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702dad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702dad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4702dad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4702dad3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4702dad3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4702dad3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4702dad3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702dad3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702dad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me.usp.br/~jstern/miscellanea/seminario/Melville1.pdf" TargetMode="External"/><Relationship Id="rId4" Type="http://schemas.openxmlformats.org/officeDocument/2006/relationships/hyperlink" Target="https://builtin.com/data-science/recommender-system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Steam Games Recommender: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 Machine Learning Project </a:t>
            </a:r>
            <a:endParaRPr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by Peter Witwer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application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37700" y="1924400"/>
            <a:ext cx="80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Ideas</a:t>
            </a:r>
            <a:r>
              <a:rPr lang="en" sz="1400">
                <a:solidFill>
                  <a:srgbClr val="000000"/>
                </a:solidFill>
              </a:rPr>
              <a:t>: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Use html/bootstrap to display top recommendations on a webpage to search query your steam_id number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</a:rPr>
              <a:t>Sorted by genre, by active player count, by developer/publisher budget, by what friends have recently played, etc.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Scrape screenshots and photos for individual games, pull trailers in, showcase notable soundtracks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</a:rPr>
              <a:t>The steam store actually already does most of this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Offer more upfront explanations for why certain games are being recommended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Ethical Concerns</a:t>
            </a:r>
            <a:endParaRPr b="1"/>
          </a:p>
        </p:txBody>
      </p:sp>
      <p:sp>
        <p:nvSpPr>
          <p:cNvPr id="130" name="Google Shape;130;p23"/>
          <p:cNvSpPr txBox="1"/>
          <p:nvPr/>
        </p:nvSpPr>
        <p:spPr>
          <a:xfrm>
            <a:off x="960300" y="1938550"/>
            <a:ext cx="7223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Do users want us to know how many hours they are putting into games?</a:t>
            </a:r>
            <a:br>
              <a:rPr b="1" lang="en" sz="1900">
                <a:latin typeface="Roboto"/>
                <a:ea typeface="Roboto"/>
                <a:cs typeface="Roboto"/>
                <a:sym typeface="Roboto"/>
              </a:rPr>
            </a:b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Is everyone comfortable with companies building entire profiles on individual customers/users?</a:t>
            </a:r>
            <a:br>
              <a:rPr b="1" lang="en" sz="1900">
                <a:latin typeface="Roboto"/>
                <a:ea typeface="Roboto"/>
                <a:cs typeface="Roboto"/>
                <a:sym typeface="Roboto"/>
              </a:rPr>
            </a:b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Do the benefits to the user outweigh the potential risks?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Are the “benefits” actually benefits?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657975" y="523550"/>
            <a:ext cx="788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Bibliography: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https://www.ime.usp.br/~jstern/miscellanea/seminario/Melville1.pdf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https://builtin.com/data-science/recommender-systems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https://www.kaggle.com/danieliusv/steam-player-summaries?select=players_filtered.csv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https://files.realpython.com/media/rating-matrix.04153775e4c1.jpg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71454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should I spend my free time?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675" y="798600"/>
            <a:ext cx="71454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consume more of our product.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39725"/>
            <a:ext cx="85206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 Overview of Recommender Systems</a:t>
            </a:r>
            <a:endParaRPr sz="3400"/>
          </a:p>
        </p:txBody>
      </p:sp>
      <p:sp>
        <p:nvSpPr>
          <p:cNvPr id="81" name="Google Shape;81;p16"/>
          <p:cNvSpPr txBox="1"/>
          <p:nvPr/>
        </p:nvSpPr>
        <p:spPr>
          <a:xfrm>
            <a:off x="424500" y="1754600"/>
            <a:ext cx="821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“The goal of a Recommender System is to generate meaningful recommendations to a collection of users for items or products that might interest them.”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 Based Filtering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- item based on a user’s preferences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Collaborative Filtering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Based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Item - item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 Based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- user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user data using steam api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37600" y="154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Steam id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Account Handle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Account Name (if available)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Dictionary for game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 of dictionary = name of the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Appid = appid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Hours played = minutes played/60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663" y="1789975"/>
            <a:ext cx="4792275" cy="3353524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.sleep() would have prevented this?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8" y="91000"/>
            <a:ext cx="7956323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item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THethe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900" y="94050"/>
            <a:ext cx="4221725" cy="40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828750" y="4199250"/>
            <a:ext cx="37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plan is to have thousands of these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" y="1557250"/>
            <a:ext cx="3370924" cy="30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my own scipy.sparse.csr_matrix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content-based recommendation filter using LightFM ML library.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Steam User - Video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identify users who invested many hours into a game.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Hours spent on a game more telling than written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to highlight patterns in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Someone who owns many games of a certain genre, while having very few hours of gameplay.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Helpful in building other filters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LightFM sample code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= “warp”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Weighted </a:t>
            </a:r>
            <a:r>
              <a:rPr lang="en"/>
              <a:t>Approximate</a:t>
            </a:r>
            <a:r>
              <a:rPr lang="en"/>
              <a:t>-Rank Pairwise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Superior for recommendation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effective here because only positive values are present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“Maximizes the rank of positive examples by repeatedly sampling negative examples until rank violating one is found… optimise the top of the recommendation list”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61" y="2571750"/>
            <a:ext cx="5909876" cy="2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