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407873be8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407873be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41914c1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b41914c16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41914c1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b41914c16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07873be8_8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407873be8_8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1914c1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b41914c16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407873be8_8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407873be8_8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407873be8_8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407873be8_8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407873be8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29407873be8_8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41914c1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2b41914c16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40776abc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40776ab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1914c1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4" name="Google Shape;124;g2b41914c16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41914c1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" name="Google Shape;138;g2b41914c16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07873be8_8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9407873be8_8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25" y="2248000"/>
            <a:ext cx="19050" cy="23622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75" y="4460450"/>
            <a:ext cx="819150" cy="1143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3"/>
          <p:cNvSpPr txBox="1"/>
          <p:nvPr/>
        </p:nvSpPr>
        <p:spPr>
          <a:xfrm>
            <a:off x="5391450" y="2625225"/>
            <a:ext cx="470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DSF - Group 4 Presentation</a:t>
            </a:r>
            <a:endParaRPr b="1"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391450" y="3950675"/>
            <a:ext cx="165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29th Jan 2024</a:t>
            </a:r>
            <a:endParaRPr b="1" sz="1500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675" y="3084175"/>
            <a:ext cx="3005975" cy="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30125" y="1016625"/>
            <a:ext cx="10860600" cy="6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BMI and Stroke: 0.042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There is almost no correlation between BMI and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BMI indicates if a patient is overweight, underweight or healthy weight ranges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Smoking and Stroke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5.3% of participants who smoked had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4.54% of participants who did not smoke had 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6.81% of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participants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 who f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ormerly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 smoked had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1.96 whose smoking status was  unknown had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conclude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 that smoking might increase risk of stroke but not strongly correlated.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1393625" y="85800"/>
            <a:ext cx="8173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Correlation Interpretation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485175" y="8580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30125" y="1016625"/>
            <a:ext cx="10860600" cy="6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Work Type vs Stroke: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4.4% of those worked with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government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 had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Nobody who never worked had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4.58% of privately employed had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6.84 of self employed had a stroke and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Only  0.15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children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 had a stroke - not working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We can conclude from the correlation that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those who are in private institutions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are more likely to suffer from strokes.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But from the % above, a higher % of self-employed participants suffered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We need to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investigate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 if they had any underlying conditions before concluding that work-type affects likelihood of getting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1393625" y="85800"/>
            <a:ext cx="8173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Correlation Interpretation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485175" y="8580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96C1"/>
          </a:solidFill>
          <a:ln cap="flat" cmpd="sng" w="9525">
            <a:solidFill>
              <a:srgbClr val="0A96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24"/>
          <p:cNvGrpSpPr/>
          <p:nvPr/>
        </p:nvGrpSpPr>
        <p:grpSpPr>
          <a:xfrm>
            <a:off x="4913025" y="2248000"/>
            <a:ext cx="5225225" cy="2362200"/>
            <a:chOff x="4913025" y="2248000"/>
            <a:chExt cx="5225225" cy="2362200"/>
          </a:xfrm>
        </p:grpSpPr>
        <p:pic>
          <p:nvPicPr>
            <p:cNvPr id="170" name="Google Shape;17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13025" y="2248000"/>
              <a:ext cx="19050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08775" y="4460450"/>
              <a:ext cx="819150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4"/>
            <p:cNvSpPr txBox="1"/>
            <p:nvPr/>
          </p:nvSpPr>
          <p:spPr>
            <a:xfrm>
              <a:off x="5283950" y="3050625"/>
              <a:ext cx="4854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500">
                  <a:solidFill>
                    <a:srgbClr val="EBEBE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Recommendations</a:t>
              </a:r>
              <a:endParaRPr b="1" sz="3500">
                <a:solidFill>
                  <a:srgbClr val="EBEBE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975" y="3084075"/>
            <a:ext cx="3005975" cy="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30125" y="1093850"/>
            <a:ext cx="10860600" cy="5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Older people should get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check up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 regularly to avoid getting strokes.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Though there is less correlation between hypertension, heart disease and stroke,  patients with existing health conditions, should consider regular checkups.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Patients with underlying conditions to avoid smoking as 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slightly</a:t>
            </a: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 high percentage of people who smoked or formerly smoked had a stroke compared to those you do not smoke.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1393625" y="85800"/>
            <a:ext cx="8173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485175" y="8580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463" y="2248000"/>
            <a:ext cx="19050" cy="23622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213" y="4460450"/>
            <a:ext cx="819150" cy="1143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6"/>
          <p:cNvSpPr txBox="1"/>
          <p:nvPr/>
        </p:nvSpPr>
        <p:spPr>
          <a:xfrm>
            <a:off x="5633888" y="2625225"/>
            <a:ext cx="493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4 Presentation</a:t>
            </a:r>
            <a:endParaRPr b="1"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0113" y="2911350"/>
            <a:ext cx="3005975" cy="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0A96C1"/>
          </a:solidFill>
          <a:ln cap="flat" cmpd="sng" w="9525">
            <a:solidFill>
              <a:srgbClr val="0A96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25" y="2248000"/>
            <a:ext cx="19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75" y="4460450"/>
            <a:ext cx="8191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325" y="3084075"/>
            <a:ext cx="3005975" cy="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283950" y="2798050"/>
            <a:ext cx="3998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EBEBEB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3500">
              <a:solidFill>
                <a:srgbClr val="EBEB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1405925" y="131850"/>
            <a:ext cx="8173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26800" y="1165025"/>
            <a:ext cx="10938300" cy="5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romanUcPeriod"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Identify Demographic Trends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Montserrat"/>
                <a:ea typeface="Montserrat"/>
                <a:cs typeface="Montserrat"/>
                <a:sym typeface="Montserrat"/>
              </a:rPr>
              <a:t>Explore and analyze demographic factors such as age, gender, marital status, and residence type to identify any trends or patterns related to strokes.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romanUcPeriod"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Assess Health Metrics Impact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Montserrat"/>
                <a:ea typeface="Montserrat"/>
                <a:cs typeface="Montserrat"/>
                <a:sym typeface="Montserrat"/>
              </a:rPr>
              <a:t>Investigate the impact of health metrics, including hypertension, heart disease, average glucose level, and BMI, on the occurrence of strokes.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romanUcPeriod"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Evaluate Lifestyle Factors 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Montserrat"/>
                <a:ea typeface="Montserrat"/>
                <a:cs typeface="Montserrat"/>
                <a:sym typeface="Montserrat"/>
              </a:rPr>
              <a:t>Examine lifestyle factors, specifically smoking status and work type, to understand their association with strokes.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romanUcPeriod"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Explore Correlations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Montserrat"/>
                <a:ea typeface="Montserrat"/>
                <a:cs typeface="Montserrat"/>
                <a:sym typeface="Montserrat"/>
              </a:rPr>
              <a:t>Conduct correlation analysis to identify relationships between different health conditions (hypertension, heart disease) and understand their potential collective influence on strokes.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86000" y="13185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3500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405925" y="131850"/>
            <a:ext cx="8173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Steps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6800" y="1345225"/>
            <a:ext cx="10938300" cy="5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Data Loading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Data Inspection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Exploratory Data Analysis (EDA):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Summary and Reporting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86000" y="13185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3500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0A96C1"/>
          </a:solidFill>
          <a:ln cap="flat" cmpd="sng" w="9525">
            <a:solidFill>
              <a:srgbClr val="0A96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25" y="2248000"/>
            <a:ext cx="190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75" y="4460450"/>
            <a:ext cx="8191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4525" y="3084175"/>
            <a:ext cx="3005975" cy="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283950" y="2798050"/>
            <a:ext cx="399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EBEBEB"/>
                </a:solidFill>
                <a:latin typeface="Montserrat"/>
                <a:ea typeface="Montserrat"/>
                <a:cs typeface="Montserrat"/>
                <a:sym typeface="Montserrat"/>
              </a:rPr>
              <a:t>Summary and Insights</a:t>
            </a:r>
            <a:endParaRPr b="1" sz="3500">
              <a:solidFill>
                <a:srgbClr val="EBEB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Correlation - Numeric Columns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850" y="1147725"/>
            <a:ext cx="6980454" cy="5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Correlation Matrix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75" y="2444475"/>
            <a:ext cx="8973450" cy="21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Correlation Matrix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88" y="921125"/>
            <a:ext cx="6794417" cy="5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30125" y="1016625"/>
            <a:ext cx="10860600" cy="6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Hypertension and Stroke: 0.14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There is a weak correlation between hypertension and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It is unlikely for hypertension to cause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Heart disease</a:t>
            </a: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 and Stroke: 0.137 ~ 0.14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There is weak association between heart disease and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Patients with heart disease are not likely to get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Glucose level and Stroke: ~ 0.13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There is weak association between glucose levels and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Patients with high glucose levels are not likely to get a stroke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Age vs Stroke: 0.25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The association between stroke and age is relatively high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-GB" sz="2500">
                <a:latin typeface="Montserrat"/>
                <a:ea typeface="Montserrat"/>
                <a:cs typeface="Montserrat"/>
                <a:sym typeface="Montserrat"/>
              </a:rPr>
              <a:t>Older people are more likely to get a stroke.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i="1" lang="en-GB" sz="2500">
                <a:latin typeface="Montserrat"/>
                <a:ea typeface="Montserrat"/>
                <a:cs typeface="Montserrat"/>
                <a:sym typeface="Montserrat"/>
              </a:rPr>
              <a:t>NB: The age is -vely skewed - most of participants we older</a:t>
            </a:r>
            <a:endParaRPr i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1393625" y="85800"/>
            <a:ext cx="8173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>
                <a:latin typeface="Montserrat"/>
                <a:ea typeface="Montserrat"/>
                <a:cs typeface="Montserrat"/>
                <a:sym typeface="Montserrat"/>
              </a:rPr>
              <a:t>Correlation Interpretation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85175" y="8580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