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B00"/>
    <a:srgbClr val="33333A"/>
    <a:srgbClr val="222228"/>
    <a:srgbClr val="444444"/>
    <a:srgbClr val="FF6600"/>
    <a:srgbClr val="222222"/>
    <a:srgbClr val="111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88" d="100"/>
          <a:sy n="88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34D5-8D5B-AD43-91CF-A672D9C6E3FA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F1E4-D7FE-F641-A360-3F26B8821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F1E4-D7FE-F641-A360-3F26B88211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7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F1E4-D7FE-F641-A360-3F26B882112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3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F1E4-D7FE-F641-A360-3F26B882112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10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03EBB-DA10-5D34-AB7B-1D9A04F1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CA75E9-9CA9-EFA5-EBF6-028CF3F4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F6028-DB4C-DD34-ACE7-938FA5D2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906F20-0562-B4CD-EE71-E02D7548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6F43B-B587-1D50-1F63-49E0CEDA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6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51A5-9A0E-79C4-202E-DF13330B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09DBBF-7650-B5C3-D5D6-5E6CD7F6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7AB17-AABC-CE7A-074A-001623EA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0EE785-B127-AD99-9FEB-6CFE9249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9DA9C-F182-CD36-44FC-4B5F2BCD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480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415ABA3-D40C-3EC6-3438-DB75E7ED7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5727BA-E4E7-B4F6-C6FB-DB45AE564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92659-1F4D-F59F-BEC3-6A3B7B02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73923-2E07-243E-98AE-C9CF6E91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729DF8-AC50-B93A-6BBF-87643B5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43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6DE4E-5D05-BB19-CD7F-1E1540FE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768B67-43FD-3AA9-C1E4-C3C15F9F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93D60-8359-A9A8-5B74-F298B513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A95B3-5A7A-D3B5-C09D-5CEB402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36C59F-8A8E-6C60-76F6-F9EDBB25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3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7EB50-8009-E2FA-43EC-265EAEAB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1EC88-09CD-0FEB-5DF0-9EE478C9E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C7D55-55E8-1BEA-88E7-251A061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F911-2135-516C-313C-49D9396B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A9C31-0760-CBDB-C336-687AC62C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3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67FF3-BEF8-655C-926F-57F487F8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1CB8D-1C41-7987-DA0C-6408677B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855AA8-F6C1-BC9C-2187-E18D004C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C888E-7736-92CA-DFDD-E3AEFFEA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F76945-6385-2C2B-20CD-F4316499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6FDC42-B7DF-6E93-275F-78B99444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8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4B283-3AB5-07E7-B354-B8B475AA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65FE8-3F7B-E8F2-410E-2A3FB51F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D4E4A-AC30-4AE5-4066-65401803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998F45-7006-17BC-3524-68141F1CA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26C5C3-18EC-FF99-6911-5356A5152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406AD8-A09A-BEF4-95BE-C3AA30DE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1DAF96-2D4E-CC88-D94D-A57E2B8C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7A7804-6CF7-DE76-597C-405CBE67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13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77828-9D56-7B49-81D4-C105F7DA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296F5F-21DC-73EC-024B-5C40D525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0E98F5-9D3F-A4AB-A25B-BC1E403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E677AF-475B-AD12-891D-1D4B162D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65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67BD3E-E67C-117D-DAC3-7E7AF43D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B700C6-30CD-2A1E-D2CA-BE3FDA54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F66F60-D03B-A311-054B-F5792555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480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C367F-7C87-AC40-4291-D28145CB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7387A-7206-7EBE-559A-65A04087C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00CADD-BB4A-B5A1-DE38-912922EF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48F118-A66F-06CE-9C4E-E8F7EF4A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2AEA0A-8265-BBAE-8902-D07668A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A3900-9E23-7908-F476-F726B0C0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1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98E01-24BB-5B83-CE29-7164A6B6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010EF6-230F-9187-09A3-1733620A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4DA36-7695-61D1-24CB-4E254255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56D92E-88C8-24B2-A7B5-CA967689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ED3A0-5B10-32A8-1438-BC1EA91E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94-3020-2FBB-C089-F15897DA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1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364293-9C08-8025-E361-FD0B2A00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4A8BD7-22C4-0FA0-F289-3A99A8FE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16A01-28BF-44C2-89D4-9DE756C2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BCC-4729-424A-B880-D8CE61118F3E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B2A8F-CB8C-92A5-5DBF-E61FB3B66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6EA6E-345F-2D51-B614-E07D79250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74C1-0F9E-B84E-B1B4-D074C24094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9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82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2275200"/>
            <a:ext cx="12191999" cy="2308324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5000" b="1" dirty="0">
                <a:ln w="12700" cap="rnd" cmpd="tri">
                  <a:noFill/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</p:spTree>
    <p:extLst>
      <p:ext uri="{BB962C8B-B14F-4D97-AF65-F5344CB8AC3E}">
        <p14:creationId xmlns:p14="http://schemas.microsoft.com/office/powerpoint/2010/main" val="859164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2FC8F9-68F0-541B-6BC3-CE327B992159}"/>
              </a:ext>
            </a:extLst>
          </p:cNvPr>
          <p:cNvSpPr>
            <a:spLocks noChangeAspect="1"/>
          </p:cNvSpPr>
          <p:nvPr/>
        </p:nvSpPr>
        <p:spPr>
          <a:xfrm>
            <a:off x="2128605" y="1538883"/>
            <a:ext cx="7934787" cy="5319117"/>
          </a:xfrm>
          <a:prstGeom prst="roundRect">
            <a:avLst>
              <a:gd name="adj" fmla="val 590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0"/>
            <a:ext cx="12191999" cy="15388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0000" b="1" dirty="0">
                <a:ln w="12700" cap="rnd" cmpd="tri">
                  <a:noFill/>
                  <a:prstDash val="solid"/>
                </a:ln>
                <a:blipFill>
                  <a:blip r:embed="rId4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4F8A843-13DA-E7F5-1C8B-CDCBC5BD3A8E}"/>
              </a:ext>
            </a:extLst>
          </p:cNvPr>
          <p:cNvCxnSpPr>
            <a:cxnSpLocks/>
          </p:cNvCxnSpPr>
          <p:nvPr/>
        </p:nvCxnSpPr>
        <p:spPr>
          <a:xfrm flipV="1">
            <a:off x="3004457" y="2293257"/>
            <a:ext cx="6516914" cy="1748861"/>
          </a:xfrm>
          <a:prstGeom prst="straightConnector1">
            <a:avLst/>
          </a:prstGeom>
          <a:ln w="63500" cap="rnd" cmpd="sng">
            <a:gradFill>
              <a:gsLst>
                <a:gs pos="0">
                  <a:srgbClr val="FF0000"/>
                </a:gs>
                <a:gs pos="100000">
                  <a:srgbClr val="FF6600">
                    <a:lumMod val="100000"/>
                  </a:srgbClr>
                </a:gs>
              </a:gsLst>
              <a:lin ang="5400000" scaled="1"/>
            </a:gradFill>
            <a:round/>
            <a:headEnd type="triangle" w="med" len="med"/>
            <a:tailEnd type="triangle"/>
          </a:ln>
          <a:effectLst>
            <a:glow>
              <a:schemeClr val="accent1"/>
            </a:glow>
            <a:softEdge rad="0"/>
          </a:effectLst>
          <a:scene3d>
            <a:camera prst="perspectiveHeroicExtremeLeftFacing" fov="0">
              <a:rot lat="0" lon="0" rev="21570000"/>
            </a:camera>
            <a:lightRig rig="flood" dir="t">
              <a:rot lat="0" lon="0" rev="9600000"/>
            </a:lightRig>
          </a:scene3d>
          <a:sp3d prstMaterial="matte">
            <a:bevelT w="63500" h="38100" prst="coolSlant"/>
            <a:extrusionClr>
              <a:schemeClr val="tx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F45CD-2DB7-DA06-2159-751940D30DE9}"/>
              </a:ext>
            </a:extLst>
          </p:cNvPr>
          <p:cNvSpPr txBox="1"/>
          <p:nvPr/>
        </p:nvSpPr>
        <p:spPr>
          <a:xfrm>
            <a:off x="5508170" y="3803591"/>
            <a:ext cx="1175656" cy="4770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r>
              <a:rPr lang="fr-FR" sz="2500" b="1" dirty="0">
                <a:gradFill>
                  <a:gsLst>
                    <a:gs pos="0">
                      <a:srgbClr val="FF0000"/>
                    </a:gs>
                    <a:gs pos="100000">
                      <a:srgbClr val="FF6600">
                        <a:lumMod val="100000"/>
                      </a:srgbClr>
                    </a:gs>
                  </a:gsLst>
                  <a:lin ang="5400000" scaled="1"/>
                </a:gradFill>
              </a:rPr>
              <a:t>170 km</a:t>
            </a:r>
          </a:p>
        </p:txBody>
      </p:sp>
    </p:spTree>
    <p:extLst>
      <p:ext uri="{BB962C8B-B14F-4D97-AF65-F5344CB8AC3E}">
        <p14:creationId xmlns:p14="http://schemas.microsoft.com/office/powerpoint/2010/main" val="197233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0"/>
            <a:ext cx="12191999" cy="15388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0000" b="1" dirty="0">
                <a:ln w="12700" cap="rnd" cmpd="tri">
                  <a:noFill/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F1CE11B-5AE6-2355-D568-F349112AAC74}"/>
              </a:ext>
            </a:extLst>
          </p:cNvPr>
          <p:cNvSpPr>
            <a:spLocks noChangeAspect="1"/>
          </p:cNvSpPr>
          <p:nvPr/>
        </p:nvSpPr>
        <p:spPr>
          <a:xfrm>
            <a:off x="2512785" y="1538884"/>
            <a:ext cx="7166430" cy="5220854"/>
          </a:xfrm>
          <a:prstGeom prst="roundRect">
            <a:avLst>
              <a:gd name="adj" fmla="val 4706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ADA8C46-1725-9F70-03D4-5E487C3EBE5D}"/>
              </a:ext>
            </a:extLst>
          </p:cNvPr>
          <p:cNvCxnSpPr>
            <a:cxnSpLocks/>
          </p:cNvCxnSpPr>
          <p:nvPr/>
        </p:nvCxnSpPr>
        <p:spPr>
          <a:xfrm>
            <a:off x="7783374" y="3319700"/>
            <a:ext cx="0" cy="2062975"/>
          </a:xfrm>
          <a:prstGeom prst="straightConnector1">
            <a:avLst/>
          </a:prstGeom>
          <a:ln w="63500" cap="rnd" cmpd="sng">
            <a:gradFill>
              <a:gsLst>
                <a:gs pos="0">
                  <a:srgbClr val="FF0000"/>
                </a:gs>
                <a:gs pos="100000">
                  <a:srgbClr val="FF6600">
                    <a:lumMod val="100000"/>
                  </a:srgbClr>
                </a:gs>
              </a:gsLst>
              <a:lin ang="5400000" scaled="1"/>
            </a:gradFill>
            <a:round/>
            <a:headEnd type="triangle" w="med" len="med"/>
            <a:tailEnd type="triangle"/>
          </a:ln>
          <a:effectLst>
            <a:glow>
              <a:schemeClr val="accent1"/>
            </a:glow>
            <a:softEdge rad="0"/>
          </a:effectLst>
          <a:scene3d>
            <a:camera prst="perspectiveHeroicExtremeLeftFacing" fov="0">
              <a:rot lat="0" lon="2699982" rev="21570000"/>
            </a:camera>
            <a:lightRig rig="flood" dir="t">
              <a:rot lat="0" lon="0" rev="9600000"/>
            </a:lightRig>
          </a:scene3d>
          <a:sp3d prstMaterial="matte">
            <a:bevelT w="63500" h="38100" prst="coolSlant"/>
            <a:extrusionClr>
              <a:schemeClr val="tx1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8CF773A-42B5-D075-1F81-7160ADD4E559}"/>
              </a:ext>
            </a:extLst>
          </p:cNvPr>
          <p:cNvSpPr txBox="1"/>
          <p:nvPr/>
        </p:nvSpPr>
        <p:spPr>
          <a:xfrm>
            <a:off x="7649029" y="4112660"/>
            <a:ext cx="1059539" cy="477054"/>
          </a:xfrm>
          <a:prstGeom prst="rect">
            <a:avLst/>
          </a:prstGeom>
          <a:noFill/>
          <a:scene3d>
            <a:camera prst="orthographicFront">
              <a:rot lat="0" lon="2700000" rev="0"/>
            </a:camera>
            <a:lightRig rig="threePt" dir="t"/>
          </a:scene3d>
          <a:sp3d/>
        </p:spPr>
        <p:txBody>
          <a:bodyPr wrap="square" rtlCol="0">
            <a:spAutoFit/>
            <a:sp3d extrusionH="6350">
              <a:bevelT w="31750" h="12700" prst="coolSlant"/>
              <a:extrusionClr>
                <a:schemeClr val="bg1"/>
              </a:extrusionClr>
            </a:sp3d>
          </a:bodyPr>
          <a:lstStyle/>
          <a:p>
            <a:r>
              <a:rPr lang="fr-FR" sz="2500" b="1" dirty="0">
                <a:gradFill>
                  <a:gsLst>
                    <a:gs pos="0">
                      <a:srgbClr val="FF0000"/>
                    </a:gs>
                    <a:gs pos="100000">
                      <a:srgbClr val="FF6600">
                        <a:lumMod val="100000"/>
                      </a:srgbClr>
                    </a:gs>
                  </a:gsLst>
                  <a:lin ang="5400000" scaled="1"/>
                </a:gradFill>
              </a:rPr>
              <a:t>500 m</a:t>
            </a:r>
          </a:p>
        </p:txBody>
      </p:sp>
    </p:spTree>
    <p:extLst>
      <p:ext uri="{BB962C8B-B14F-4D97-AF65-F5344CB8AC3E}">
        <p14:creationId xmlns:p14="http://schemas.microsoft.com/office/powerpoint/2010/main" val="2168795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CD37E18-C76C-A2D9-23AD-BEF21E795206}"/>
              </a:ext>
            </a:extLst>
          </p:cNvPr>
          <p:cNvSpPr/>
          <p:nvPr/>
        </p:nvSpPr>
        <p:spPr>
          <a:xfrm>
            <a:off x="2321455" y="1538883"/>
            <a:ext cx="7549089" cy="5210260"/>
          </a:xfrm>
          <a:prstGeom prst="roundRect">
            <a:avLst>
              <a:gd name="adj" fmla="val 552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0"/>
            <a:ext cx="12191999" cy="15388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0000" b="1" dirty="0">
                <a:ln w="12700" cap="rnd" cmpd="tri">
                  <a:noFill/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</p:spTree>
    <p:extLst>
      <p:ext uri="{BB962C8B-B14F-4D97-AF65-F5344CB8AC3E}">
        <p14:creationId xmlns:p14="http://schemas.microsoft.com/office/powerpoint/2010/main" val="2840082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DA0186C-5026-E6F4-F8DE-142E3D66AE25}"/>
              </a:ext>
            </a:extLst>
          </p:cNvPr>
          <p:cNvSpPr/>
          <p:nvPr/>
        </p:nvSpPr>
        <p:spPr>
          <a:xfrm>
            <a:off x="3203995" y="3235500"/>
            <a:ext cx="5657997" cy="1710000"/>
          </a:xfrm>
          <a:prstGeom prst="roundRect">
            <a:avLst>
              <a:gd name="adj" fmla="val 9877"/>
            </a:avLst>
          </a:prstGeom>
          <a:solidFill>
            <a:srgbClr val="333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0" tIns="0" rIns="0" bIns="0" rtlCol="0" anchor="ctr" anchorCtr="1"/>
          <a:lstStyle/>
          <a:p>
            <a:pPr algn="ctr"/>
            <a:r>
              <a:rPr lang="es-ES_tradnl" dirty="0">
                <a:latin typeface="Arial" panose="020B0604020202020204" pitchFamily="34" charset="0"/>
              </a:rPr>
              <a:t>Un barrio ecológico que preserva </a:t>
            </a:r>
            <a:r>
              <a:rPr lang="es-ES_tradnl">
                <a:latin typeface="Arial" panose="020B0604020202020204" pitchFamily="34" charset="0"/>
              </a:rPr>
              <a:t>la naturaleza, </a:t>
            </a:r>
            <a:endParaRPr lang="es-ES_tradnl" dirty="0">
              <a:latin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0"/>
            <a:ext cx="12191999" cy="15388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0000" b="1" dirty="0">
                <a:ln w="12700" cap="rnd" cmpd="tri">
                  <a:noFill/>
                  <a:prstDash val="solid"/>
                </a:ln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58C981B-2457-AE52-F265-A50C6673DACF}"/>
              </a:ext>
            </a:extLst>
          </p:cNvPr>
          <p:cNvSpPr/>
          <p:nvPr/>
        </p:nvSpPr>
        <p:spPr>
          <a:xfrm>
            <a:off x="335999" y="14580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F815760-29BD-EE33-2923-727C086DB4FB}"/>
              </a:ext>
            </a:extLst>
          </p:cNvPr>
          <p:cNvSpPr/>
          <p:nvPr/>
        </p:nvSpPr>
        <p:spPr>
          <a:xfrm>
            <a:off x="3203996" y="14580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342FEE-AA80-20F0-DDE4-A2D5E0432C60}"/>
              </a:ext>
            </a:extLst>
          </p:cNvPr>
          <p:cNvSpPr/>
          <p:nvPr/>
        </p:nvSpPr>
        <p:spPr>
          <a:xfrm>
            <a:off x="6071993" y="14580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11E9F4-9610-1558-D21F-AE47389A22BE}"/>
              </a:ext>
            </a:extLst>
          </p:cNvPr>
          <p:cNvSpPr/>
          <p:nvPr/>
        </p:nvSpPr>
        <p:spPr>
          <a:xfrm>
            <a:off x="8939990" y="14580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4555803-27DC-36EC-F1FE-7E2B5642B564}"/>
              </a:ext>
            </a:extLst>
          </p:cNvPr>
          <p:cNvSpPr/>
          <p:nvPr/>
        </p:nvSpPr>
        <p:spPr>
          <a:xfrm>
            <a:off x="335999" y="32355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E1CE16-8469-4D54-8012-2B51A96790F9}"/>
              </a:ext>
            </a:extLst>
          </p:cNvPr>
          <p:cNvSpPr/>
          <p:nvPr/>
        </p:nvSpPr>
        <p:spPr>
          <a:xfrm>
            <a:off x="8939990" y="3235500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CF8F90A-5344-9972-0A3B-E9EEC4DB5AB1}"/>
              </a:ext>
            </a:extLst>
          </p:cNvPr>
          <p:cNvSpPr/>
          <p:nvPr/>
        </p:nvSpPr>
        <p:spPr>
          <a:xfrm>
            <a:off x="335999" y="5026321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2ABE3AC-A5B6-C42F-420E-C6698B0152A3}"/>
              </a:ext>
            </a:extLst>
          </p:cNvPr>
          <p:cNvSpPr/>
          <p:nvPr/>
        </p:nvSpPr>
        <p:spPr>
          <a:xfrm>
            <a:off x="3203996" y="5026321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B5F7BC0-5BE3-9719-95AC-F798EB00F94D}"/>
              </a:ext>
            </a:extLst>
          </p:cNvPr>
          <p:cNvSpPr/>
          <p:nvPr/>
        </p:nvSpPr>
        <p:spPr>
          <a:xfrm>
            <a:off x="6071993" y="5026321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F8F013E-7479-FA44-E514-DEC2624ACFDB}"/>
              </a:ext>
            </a:extLst>
          </p:cNvPr>
          <p:cNvSpPr/>
          <p:nvPr/>
        </p:nvSpPr>
        <p:spPr>
          <a:xfrm>
            <a:off x="8939990" y="5026321"/>
            <a:ext cx="2790000" cy="1710000"/>
          </a:xfrm>
          <a:prstGeom prst="roundRect">
            <a:avLst>
              <a:gd name="adj" fmla="val 9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91BD5798-9D74-AF41-F38D-C34A03682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0858" y="3429000"/>
            <a:ext cx="1364343" cy="1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57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0"/>
            <a:ext cx="12191999" cy="153888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0000" b="1" dirty="0">
                <a:ln w="12700" cap="rnd" cmpd="tri">
                  <a:noFill/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B4A0C7D-3CF6-C77D-2A34-23C193174423}"/>
              </a:ext>
            </a:extLst>
          </p:cNvPr>
          <p:cNvSpPr>
            <a:spLocks noChangeAspect="1"/>
          </p:cNvSpPr>
          <p:nvPr/>
        </p:nvSpPr>
        <p:spPr>
          <a:xfrm>
            <a:off x="2206170" y="1538883"/>
            <a:ext cx="7779658" cy="5181374"/>
          </a:xfrm>
          <a:prstGeom prst="roundRect">
            <a:avLst>
              <a:gd name="adj" fmla="val 611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61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FB3AAF2-ACB9-DE10-2C47-B0599E6CBEAD}"/>
              </a:ext>
            </a:extLst>
          </p:cNvPr>
          <p:cNvSpPr txBox="1"/>
          <p:nvPr/>
        </p:nvSpPr>
        <p:spPr>
          <a:xfrm>
            <a:off x="0" y="2275200"/>
            <a:ext cx="12191999" cy="2308324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fr-FR" sz="15000" b="1" dirty="0">
                <a:ln w="12700" cap="rnd" cmpd="tri">
                  <a:noFill/>
                  <a:prstDash val="solid"/>
                </a:ln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</a:rPr>
              <a:t>La Línea</a:t>
            </a:r>
          </a:p>
        </p:txBody>
      </p:sp>
    </p:spTree>
    <p:extLst>
      <p:ext uri="{BB962C8B-B14F-4D97-AF65-F5344CB8AC3E}">
        <p14:creationId xmlns:p14="http://schemas.microsoft.com/office/powerpoint/2010/main" val="1281460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65147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29</Words>
  <Application>Microsoft Macintosh PowerPoint</Application>
  <PresentationFormat>Grand écran</PresentationFormat>
  <Paragraphs>13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LABLEE</dc:creator>
  <cp:lastModifiedBy>Stephane LABLEE</cp:lastModifiedBy>
  <cp:revision>2</cp:revision>
  <dcterms:created xsi:type="dcterms:W3CDTF">2023-01-21T10:10:10Z</dcterms:created>
  <dcterms:modified xsi:type="dcterms:W3CDTF">2023-01-21T13:54:49Z</dcterms:modified>
</cp:coreProperties>
</file>