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Montserrat ExtraLight"/>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ExtraLight-regular.fntdata"/><Relationship Id="rId21" Type="http://schemas.openxmlformats.org/officeDocument/2006/relationships/font" Target="fonts/Montserrat-boldItalic.fntdata"/><Relationship Id="rId24" Type="http://schemas.openxmlformats.org/officeDocument/2006/relationships/font" Target="fonts/MontserratExtraLight-italic.fntdata"/><Relationship Id="rId23" Type="http://schemas.openxmlformats.org/officeDocument/2006/relationships/font" Target="fonts/Montserrat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ExtraLight-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9.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1.png"/><Relationship Id="rId13" Type="http://schemas.openxmlformats.org/officeDocument/2006/relationships/image" Target="../media/image14.png"/><Relationship Id="rId12" Type="http://schemas.openxmlformats.org/officeDocument/2006/relationships/image" Target="../media/image21.jp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rot="10800000">
            <a:off x="5971525" y="1994200"/>
            <a:ext cx="4076700" cy="4076700"/>
          </a:xfrm>
          <a:prstGeom prst="rect">
            <a:avLst/>
          </a:prstGeom>
          <a:noFill/>
          <a:ln>
            <a:noFill/>
          </a:ln>
        </p:spPr>
      </p:pic>
      <p:sp>
        <p:nvSpPr>
          <p:cNvPr id="56" name="Google Shape;56;p13"/>
          <p:cNvSpPr txBox="1"/>
          <p:nvPr/>
        </p:nvSpPr>
        <p:spPr>
          <a:xfrm>
            <a:off x="757200" y="-1446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ontserrat"/>
              <a:ea typeface="Montserrat"/>
              <a:cs typeface="Montserrat"/>
              <a:sym typeface="Montserrat"/>
            </a:endParaRPr>
          </a:p>
        </p:txBody>
      </p:sp>
      <p:sp>
        <p:nvSpPr>
          <p:cNvPr id="57" name="Google Shape;57;p13"/>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
        <p:nvSpPr>
          <p:cNvPr id="58" name="Google Shape;58;p13"/>
          <p:cNvSpPr txBox="1"/>
          <p:nvPr/>
        </p:nvSpPr>
        <p:spPr>
          <a:xfrm>
            <a:off x="3662600" y="367582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1144075" y="2141925"/>
            <a:ext cx="7007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DEVCORE I.T SOLUTIONS</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60" name="Google Shape;60;p13"/>
          <p:cNvSpPr txBox="1"/>
          <p:nvPr/>
        </p:nvSpPr>
        <p:spPr>
          <a:xfrm>
            <a:off x="1157987" y="1742925"/>
            <a:ext cx="7648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DEVCORE I.T SOLUTIONS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61" name="Google Shape;61;p13"/>
          <p:cNvSpPr txBox="1"/>
          <p:nvPr/>
        </p:nvSpPr>
        <p:spPr>
          <a:xfrm>
            <a:off x="1144075" y="2512925"/>
            <a:ext cx="7341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DEVCORE I.T SOLUTIONS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62" name="Google Shape;62;p13"/>
          <p:cNvSpPr txBox="1"/>
          <p:nvPr/>
        </p:nvSpPr>
        <p:spPr>
          <a:xfrm>
            <a:off x="1749175" y="31374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8761D"/>
                </a:solidFill>
                <a:latin typeface="Arial"/>
                <a:ea typeface="Arial"/>
                <a:cs typeface="Arial"/>
                <a:sym typeface="Arial"/>
              </a:rPr>
              <a:t>WE MAKE EACH SYSTEM, UNIQUE AND USER FRIENDLY </a:t>
            </a:r>
            <a:endParaRPr b="0" i="0" sz="1400" u="none" cap="none" strike="noStrike">
              <a:solidFill>
                <a:srgbClr val="38761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2"/>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64" name="Google Shape;164;p22"/>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65" name="Google Shape;165;p22"/>
          <p:cNvSpPr txBox="1"/>
          <p:nvPr/>
        </p:nvSpPr>
        <p:spPr>
          <a:xfrm>
            <a:off x="506100" y="5110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ANALYTICS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66" name="Google Shape;166;p22"/>
          <p:cNvSpPr txBox="1"/>
          <p:nvPr/>
        </p:nvSpPr>
        <p:spPr>
          <a:xfrm>
            <a:off x="510312" y="467090"/>
            <a:ext cx="5088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ANALYTICS</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67" name="Google Shape;167;p22"/>
          <p:cNvSpPr txBox="1"/>
          <p:nvPr/>
        </p:nvSpPr>
        <p:spPr>
          <a:xfrm>
            <a:off x="4436325" y="24885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SYSTEM ANALYSIS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REPORT GENERATION</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p:txBody>
      </p:sp>
      <p:pic>
        <p:nvPicPr>
          <p:cNvPr id="168" name="Google Shape;168;p22"/>
          <p:cNvPicPr preferRelativeResize="0"/>
          <p:nvPr/>
        </p:nvPicPr>
        <p:blipFill rotWithShape="1">
          <a:blip r:embed="rId4">
            <a:alphaModFix/>
          </a:blip>
          <a:srcRect b="0" l="0" r="0" t="0"/>
          <a:stretch/>
        </p:blipFill>
        <p:spPr>
          <a:xfrm>
            <a:off x="362925" y="1569150"/>
            <a:ext cx="4076700" cy="2717800"/>
          </a:xfrm>
          <a:prstGeom prst="rect">
            <a:avLst/>
          </a:prstGeom>
          <a:noFill/>
          <a:ln>
            <a:noFill/>
          </a:ln>
        </p:spPr>
      </p:pic>
      <p:sp>
        <p:nvSpPr>
          <p:cNvPr id="169" name="Google Shape;169;p22"/>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3"/>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75" name="Google Shape;175;p23"/>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76" name="Google Shape;176;p23"/>
          <p:cNvSpPr txBox="1"/>
          <p:nvPr/>
        </p:nvSpPr>
        <p:spPr>
          <a:xfrm>
            <a:off x="751622" y="70950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MEET DEVCORE BOARD</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77" name="Google Shape;177;p23"/>
          <p:cNvSpPr txBox="1"/>
          <p:nvPr/>
        </p:nvSpPr>
        <p:spPr>
          <a:xfrm>
            <a:off x="788445" y="712245"/>
            <a:ext cx="6485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MEET DEVCORE BOARD</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78" name="Google Shape;178;p23"/>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pic>
        <p:nvPicPr>
          <p:cNvPr id="179" name="Google Shape;179;p23"/>
          <p:cNvPicPr preferRelativeResize="0"/>
          <p:nvPr/>
        </p:nvPicPr>
        <p:blipFill rotWithShape="1">
          <a:blip r:embed="rId4">
            <a:alphaModFix/>
          </a:blip>
          <a:srcRect b="0" l="0" r="0" t="0"/>
          <a:stretch/>
        </p:blipFill>
        <p:spPr>
          <a:xfrm>
            <a:off x="365549" y="2023200"/>
            <a:ext cx="2371850" cy="1607375"/>
          </a:xfrm>
          <a:prstGeom prst="rect">
            <a:avLst/>
          </a:prstGeom>
          <a:noFill/>
          <a:ln>
            <a:noFill/>
          </a:ln>
        </p:spPr>
      </p:pic>
      <p:pic>
        <p:nvPicPr>
          <p:cNvPr id="180" name="Google Shape;180;p23"/>
          <p:cNvPicPr preferRelativeResize="0"/>
          <p:nvPr/>
        </p:nvPicPr>
        <p:blipFill rotWithShape="1">
          <a:blip r:embed="rId5">
            <a:alphaModFix/>
          </a:blip>
          <a:srcRect b="0" l="0" r="0" t="0"/>
          <a:stretch/>
        </p:blipFill>
        <p:spPr>
          <a:xfrm>
            <a:off x="2492573" y="2021446"/>
            <a:ext cx="2371872" cy="1607375"/>
          </a:xfrm>
          <a:prstGeom prst="rect">
            <a:avLst/>
          </a:prstGeom>
          <a:noFill/>
          <a:ln>
            <a:noFill/>
          </a:ln>
        </p:spPr>
      </p:pic>
      <p:pic>
        <p:nvPicPr>
          <p:cNvPr id="181" name="Google Shape;181;p23"/>
          <p:cNvPicPr preferRelativeResize="0"/>
          <p:nvPr/>
        </p:nvPicPr>
        <p:blipFill rotWithShape="1">
          <a:blip r:embed="rId6">
            <a:alphaModFix/>
          </a:blip>
          <a:srcRect b="0" l="0" r="0" t="0"/>
          <a:stretch/>
        </p:blipFill>
        <p:spPr>
          <a:xfrm>
            <a:off x="4604343" y="2015095"/>
            <a:ext cx="2371875" cy="1607388"/>
          </a:xfrm>
          <a:prstGeom prst="rect">
            <a:avLst/>
          </a:prstGeom>
          <a:noFill/>
          <a:ln>
            <a:noFill/>
          </a:ln>
        </p:spPr>
      </p:pic>
      <p:pic>
        <p:nvPicPr>
          <p:cNvPr id="182" name="Google Shape;182;p23"/>
          <p:cNvPicPr preferRelativeResize="0"/>
          <p:nvPr/>
        </p:nvPicPr>
        <p:blipFill rotWithShape="1">
          <a:blip r:embed="rId7">
            <a:alphaModFix/>
          </a:blip>
          <a:srcRect b="0" l="0" r="0" t="0"/>
          <a:stretch/>
        </p:blipFill>
        <p:spPr>
          <a:xfrm>
            <a:off x="6679850" y="2023200"/>
            <a:ext cx="2359898" cy="159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88" name="Google Shape;188;p24"/>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89" name="Google Shape;189;p24"/>
          <p:cNvSpPr txBox="1"/>
          <p:nvPr/>
        </p:nvSpPr>
        <p:spPr>
          <a:xfrm>
            <a:off x="751625" y="404700"/>
            <a:ext cx="86361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MEET DEVCORE MANAGEMENT</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90" name="Google Shape;190;p24"/>
          <p:cNvSpPr txBox="1"/>
          <p:nvPr/>
        </p:nvSpPr>
        <p:spPr>
          <a:xfrm>
            <a:off x="801591" y="410972"/>
            <a:ext cx="8506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MEET DEVCORE MANAGEMENT</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91" name="Google Shape;191;p24"/>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pic>
        <p:nvPicPr>
          <p:cNvPr id="192" name="Google Shape;192;p24"/>
          <p:cNvPicPr preferRelativeResize="0"/>
          <p:nvPr/>
        </p:nvPicPr>
        <p:blipFill rotWithShape="1">
          <a:blip r:embed="rId4">
            <a:alphaModFix/>
          </a:blip>
          <a:srcRect b="0" l="0" r="0" t="0"/>
          <a:stretch/>
        </p:blipFill>
        <p:spPr>
          <a:xfrm>
            <a:off x="3360222" y="1072925"/>
            <a:ext cx="2518190" cy="1706500"/>
          </a:xfrm>
          <a:prstGeom prst="rect">
            <a:avLst/>
          </a:prstGeom>
          <a:noFill/>
          <a:ln>
            <a:noFill/>
          </a:ln>
        </p:spPr>
      </p:pic>
      <p:pic>
        <p:nvPicPr>
          <p:cNvPr id="193" name="Google Shape;193;p24"/>
          <p:cNvPicPr preferRelativeResize="0"/>
          <p:nvPr/>
        </p:nvPicPr>
        <p:blipFill rotWithShape="1">
          <a:blip r:embed="rId5">
            <a:alphaModFix/>
          </a:blip>
          <a:srcRect b="0" l="0" r="0" t="0"/>
          <a:stretch/>
        </p:blipFill>
        <p:spPr>
          <a:xfrm>
            <a:off x="227743" y="3047132"/>
            <a:ext cx="2371875" cy="1607388"/>
          </a:xfrm>
          <a:prstGeom prst="rect">
            <a:avLst/>
          </a:prstGeom>
          <a:noFill/>
          <a:ln>
            <a:noFill/>
          </a:ln>
        </p:spPr>
      </p:pic>
      <p:pic>
        <p:nvPicPr>
          <p:cNvPr id="194" name="Google Shape;194;p24"/>
          <p:cNvPicPr preferRelativeResize="0"/>
          <p:nvPr/>
        </p:nvPicPr>
        <p:blipFill rotWithShape="1">
          <a:blip r:embed="rId6">
            <a:alphaModFix/>
          </a:blip>
          <a:srcRect b="0" l="0" r="0" t="0"/>
          <a:stretch/>
        </p:blipFill>
        <p:spPr>
          <a:xfrm>
            <a:off x="3504875" y="3043475"/>
            <a:ext cx="2162832" cy="1706500"/>
          </a:xfrm>
          <a:prstGeom prst="rect">
            <a:avLst/>
          </a:prstGeom>
          <a:noFill/>
          <a:ln>
            <a:noFill/>
          </a:ln>
        </p:spPr>
      </p:pic>
      <p:pic>
        <p:nvPicPr>
          <p:cNvPr id="195" name="Google Shape;195;p24"/>
          <p:cNvPicPr preferRelativeResize="0"/>
          <p:nvPr/>
        </p:nvPicPr>
        <p:blipFill rotWithShape="1">
          <a:blip r:embed="rId7">
            <a:alphaModFix/>
          </a:blip>
          <a:srcRect b="0" l="0" r="0" t="0"/>
          <a:stretch/>
        </p:blipFill>
        <p:spPr>
          <a:xfrm>
            <a:off x="6290522" y="3037895"/>
            <a:ext cx="2518175" cy="17065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rot="10800000">
            <a:off x="5971525" y="1994200"/>
            <a:ext cx="4076700" cy="4076700"/>
          </a:xfrm>
          <a:prstGeom prst="rect">
            <a:avLst/>
          </a:prstGeom>
          <a:noFill/>
          <a:ln>
            <a:noFill/>
          </a:ln>
        </p:spPr>
      </p:pic>
      <p:sp>
        <p:nvSpPr>
          <p:cNvPr id="69" name="Google Shape;69;p14"/>
          <p:cNvSpPr txBox="1"/>
          <p:nvPr/>
        </p:nvSpPr>
        <p:spPr>
          <a:xfrm>
            <a:off x="751622" y="70950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WHO WE ARE </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70" name="Google Shape;70;p14"/>
          <p:cNvSpPr txBox="1"/>
          <p:nvPr/>
        </p:nvSpPr>
        <p:spPr>
          <a:xfrm>
            <a:off x="712245" y="712245"/>
            <a:ext cx="6485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WHO WE ARE </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71" name="Google Shape;71;p14"/>
          <p:cNvSpPr txBox="1"/>
          <p:nvPr/>
        </p:nvSpPr>
        <p:spPr>
          <a:xfrm>
            <a:off x="1034875" y="198550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666666"/>
                </a:solidFill>
                <a:latin typeface="Montserrat"/>
                <a:ea typeface="Montserrat"/>
                <a:cs typeface="Montserrat"/>
                <a:sym typeface="Montserrat"/>
              </a:rPr>
              <a:t>We are DEVCORE I.T SOLUTIONS, founded in the 12th of January 2019 in Manila, Philippines. As a sole proprietor company,  time goes by the company grow stronger as one, bound by the same initiative and ideology to make all of our products unique and consumer friendly and with the initiative and help of its 2 older siblings, they decided to Incorporate the company in the year 2020. </a:t>
            </a:r>
            <a:endParaRPr b="0" i="0" sz="18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ontserrat"/>
              <a:ea typeface="Montserrat"/>
              <a:cs typeface="Montserrat"/>
              <a:sym typeface="Montserrat"/>
            </a:endParaRPr>
          </a:p>
        </p:txBody>
      </p:sp>
      <p:sp>
        <p:nvSpPr>
          <p:cNvPr id="72" name="Google Shape;72;p14"/>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78" name="Google Shape;78;p15"/>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79" name="Google Shape;79;p15"/>
          <p:cNvSpPr txBox="1"/>
          <p:nvPr/>
        </p:nvSpPr>
        <p:spPr>
          <a:xfrm>
            <a:off x="751622" y="70950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OUR CLIENTS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80" name="Google Shape;80;p15"/>
          <p:cNvSpPr txBox="1"/>
          <p:nvPr/>
        </p:nvSpPr>
        <p:spPr>
          <a:xfrm>
            <a:off x="728601" y="672578"/>
            <a:ext cx="6485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OUR CLIENTS</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81" name="Google Shape;81;p15"/>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pic>
        <p:nvPicPr>
          <p:cNvPr id="82" name="Google Shape;82;p15"/>
          <p:cNvPicPr preferRelativeResize="0"/>
          <p:nvPr/>
        </p:nvPicPr>
        <p:blipFill rotWithShape="1">
          <a:blip r:embed="rId4">
            <a:alphaModFix/>
          </a:blip>
          <a:srcRect b="0" l="0" r="0" t="0"/>
          <a:stretch/>
        </p:blipFill>
        <p:spPr>
          <a:xfrm>
            <a:off x="571324" y="1749800"/>
            <a:ext cx="1470725" cy="570375"/>
          </a:xfrm>
          <a:prstGeom prst="rect">
            <a:avLst/>
          </a:prstGeom>
          <a:noFill/>
          <a:ln>
            <a:noFill/>
          </a:ln>
        </p:spPr>
      </p:pic>
      <p:pic>
        <p:nvPicPr>
          <p:cNvPr id="83" name="Google Shape;83;p15"/>
          <p:cNvPicPr preferRelativeResize="0"/>
          <p:nvPr/>
        </p:nvPicPr>
        <p:blipFill rotWithShape="1">
          <a:blip r:embed="rId5">
            <a:alphaModFix/>
          </a:blip>
          <a:srcRect b="0" l="0" r="0" t="0"/>
          <a:stretch/>
        </p:blipFill>
        <p:spPr>
          <a:xfrm>
            <a:off x="2273132" y="1777957"/>
            <a:ext cx="1007538" cy="514051"/>
          </a:xfrm>
          <a:prstGeom prst="rect">
            <a:avLst/>
          </a:prstGeom>
          <a:noFill/>
          <a:ln>
            <a:noFill/>
          </a:ln>
        </p:spPr>
      </p:pic>
      <p:pic>
        <p:nvPicPr>
          <p:cNvPr id="84" name="Google Shape;84;p15"/>
          <p:cNvPicPr preferRelativeResize="0"/>
          <p:nvPr/>
        </p:nvPicPr>
        <p:blipFill rotWithShape="1">
          <a:blip r:embed="rId6">
            <a:alphaModFix/>
          </a:blip>
          <a:srcRect b="0" l="0" r="0" t="0"/>
          <a:stretch/>
        </p:blipFill>
        <p:spPr>
          <a:xfrm>
            <a:off x="4953425" y="1777951"/>
            <a:ext cx="1718731" cy="672987"/>
          </a:xfrm>
          <a:prstGeom prst="rect">
            <a:avLst/>
          </a:prstGeom>
          <a:noFill/>
          <a:ln>
            <a:noFill/>
          </a:ln>
        </p:spPr>
      </p:pic>
      <p:sp>
        <p:nvSpPr>
          <p:cNvPr id="85" name="Google Shape;85;p15"/>
          <p:cNvSpPr/>
          <p:nvPr/>
        </p:nvSpPr>
        <p:spPr>
          <a:xfrm>
            <a:off x="571325" y="2503975"/>
            <a:ext cx="1718700" cy="5076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15"/>
          <p:cNvPicPr preferRelativeResize="0"/>
          <p:nvPr/>
        </p:nvPicPr>
        <p:blipFill rotWithShape="1">
          <a:blip r:embed="rId7">
            <a:alphaModFix/>
          </a:blip>
          <a:srcRect b="0" l="0" r="0" t="0"/>
          <a:stretch/>
        </p:blipFill>
        <p:spPr>
          <a:xfrm>
            <a:off x="617375" y="2604076"/>
            <a:ext cx="1536825" cy="307375"/>
          </a:xfrm>
          <a:prstGeom prst="rect">
            <a:avLst/>
          </a:prstGeom>
          <a:noFill/>
          <a:ln>
            <a:noFill/>
          </a:ln>
        </p:spPr>
      </p:pic>
      <p:pic>
        <p:nvPicPr>
          <p:cNvPr id="87" name="Google Shape;87;p15"/>
          <p:cNvPicPr preferRelativeResize="0"/>
          <p:nvPr/>
        </p:nvPicPr>
        <p:blipFill rotWithShape="1">
          <a:blip r:embed="rId8">
            <a:alphaModFix/>
          </a:blip>
          <a:srcRect b="0" l="0" r="0" t="0"/>
          <a:stretch/>
        </p:blipFill>
        <p:spPr>
          <a:xfrm>
            <a:off x="3574975" y="1475100"/>
            <a:ext cx="1119775" cy="1119775"/>
          </a:xfrm>
          <a:prstGeom prst="rect">
            <a:avLst/>
          </a:prstGeom>
          <a:noFill/>
          <a:ln>
            <a:noFill/>
          </a:ln>
        </p:spPr>
      </p:pic>
      <p:pic>
        <p:nvPicPr>
          <p:cNvPr id="88" name="Google Shape;88;p15"/>
          <p:cNvPicPr preferRelativeResize="0"/>
          <p:nvPr/>
        </p:nvPicPr>
        <p:blipFill>
          <a:blip r:embed="rId9">
            <a:alphaModFix/>
          </a:blip>
          <a:stretch>
            <a:fillRect/>
          </a:stretch>
        </p:blipFill>
        <p:spPr>
          <a:xfrm>
            <a:off x="2477900" y="2604067"/>
            <a:ext cx="2000925" cy="383511"/>
          </a:xfrm>
          <a:prstGeom prst="rect">
            <a:avLst/>
          </a:prstGeom>
          <a:noFill/>
          <a:ln>
            <a:noFill/>
          </a:ln>
        </p:spPr>
      </p:pic>
      <p:pic>
        <p:nvPicPr>
          <p:cNvPr id="89" name="Google Shape;89;p15"/>
          <p:cNvPicPr preferRelativeResize="0"/>
          <p:nvPr/>
        </p:nvPicPr>
        <p:blipFill>
          <a:blip r:embed="rId10">
            <a:alphaModFix/>
          </a:blip>
          <a:stretch>
            <a:fillRect/>
          </a:stretch>
        </p:blipFill>
        <p:spPr>
          <a:xfrm>
            <a:off x="6930825" y="1627750"/>
            <a:ext cx="973375" cy="973375"/>
          </a:xfrm>
          <a:prstGeom prst="rect">
            <a:avLst/>
          </a:prstGeom>
          <a:noFill/>
          <a:ln>
            <a:noFill/>
          </a:ln>
        </p:spPr>
      </p:pic>
      <p:pic>
        <p:nvPicPr>
          <p:cNvPr id="90" name="Google Shape;90;p15"/>
          <p:cNvPicPr preferRelativeResize="0"/>
          <p:nvPr/>
        </p:nvPicPr>
        <p:blipFill>
          <a:blip r:embed="rId11">
            <a:alphaModFix/>
          </a:blip>
          <a:stretch>
            <a:fillRect/>
          </a:stretch>
        </p:blipFill>
        <p:spPr>
          <a:xfrm>
            <a:off x="4282650" y="2299763"/>
            <a:ext cx="3060275" cy="916001"/>
          </a:xfrm>
          <a:prstGeom prst="rect">
            <a:avLst/>
          </a:prstGeom>
          <a:noFill/>
          <a:ln>
            <a:noFill/>
          </a:ln>
        </p:spPr>
      </p:pic>
      <p:pic>
        <p:nvPicPr>
          <p:cNvPr id="91" name="Google Shape;91;p15"/>
          <p:cNvPicPr preferRelativeResize="0"/>
          <p:nvPr/>
        </p:nvPicPr>
        <p:blipFill>
          <a:blip r:embed="rId12">
            <a:alphaModFix/>
          </a:blip>
          <a:stretch>
            <a:fillRect/>
          </a:stretch>
        </p:blipFill>
        <p:spPr>
          <a:xfrm>
            <a:off x="7068977" y="2519329"/>
            <a:ext cx="690501" cy="690501"/>
          </a:xfrm>
          <a:prstGeom prst="rect">
            <a:avLst/>
          </a:prstGeom>
          <a:noFill/>
          <a:ln>
            <a:noFill/>
          </a:ln>
        </p:spPr>
      </p:pic>
      <p:pic>
        <p:nvPicPr>
          <p:cNvPr id="92" name="Google Shape;92;p15"/>
          <p:cNvPicPr preferRelativeResize="0"/>
          <p:nvPr/>
        </p:nvPicPr>
        <p:blipFill>
          <a:blip r:embed="rId13">
            <a:alphaModFix/>
          </a:blip>
          <a:stretch>
            <a:fillRect/>
          </a:stretch>
        </p:blipFill>
        <p:spPr>
          <a:xfrm>
            <a:off x="2153525" y="3475963"/>
            <a:ext cx="2138725" cy="633300"/>
          </a:xfrm>
          <a:prstGeom prst="rect">
            <a:avLst/>
          </a:prstGeom>
          <a:noFill/>
          <a:ln>
            <a:noFill/>
          </a:ln>
        </p:spPr>
      </p:pic>
      <p:pic>
        <p:nvPicPr>
          <p:cNvPr id="93" name="Google Shape;93;p15"/>
          <p:cNvPicPr preferRelativeResize="0"/>
          <p:nvPr/>
        </p:nvPicPr>
        <p:blipFill>
          <a:blip r:embed="rId14">
            <a:alphaModFix/>
          </a:blip>
          <a:stretch>
            <a:fillRect/>
          </a:stretch>
        </p:blipFill>
        <p:spPr>
          <a:xfrm>
            <a:off x="4571998" y="3299650"/>
            <a:ext cx="1119775" cy="111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rotWithShape="1">
          <a:blip r:embed="rId3">
            <a:alphaModFix/>
          </a:blip>
          <a:srcRect b="0" l="0" r="0" t="0"/>
          <a:stretch/>
        </p:blipFill>
        <p:spPr>
          <a:xfrm>
            <a:off x="274125" y="-1875"/>
            <a:ext cx="4076700" cy="4076700"/>
          </a:xfrm>
          <a:prstGeom prst="rect">
            <a:avLst/>
          </a:prstGeom>
          <a:noFill/>
          <a:ln>
            <a:noFill/>
          </a:ln>
        </p:spPr>
      </p:pic>
      <p:pic>
        <p:nvPicPr>
          <p:cNvPr id="99" name="Google Shape;99;p16"/>
          <p:cNvPicPr preferRelativeResize="0"/>
          <p:nvPr/>
        </p:nvPicPr>
        <p:blipFill rotWithShape="1">
          <a:blip r:embed="rId3">
            <a:alphaModFix/>
          </a:blip>
          <a:srcRect b="0" l="0" r="0" t="0"/>
          <a:stretch/>
        </p:blipFill>
        <p:spPr>
          <a:xfrm rot="10800000">
            <a:off x="4809025" y="1024050"/>
            <a:ext cx="4076700" cy="4076700"/>
          </a:xfrm>
          <a:prstGeom prst="rect">
            <a:avLst/>
          </a:prstGeom>
          <a:noFill/>
          <a:ln>
            <a:noFill/>
          </a:ln>
        </p:spPr>
      </p:pic>
      <p:sp>
        <p:nvSpPr>
          <p:cNvPr id="100" name="Google Shape;100;p16"/>
          <p:cNvSpPr txBox="1"/>
          <p:nvPr/>
        </p:nvSpPr>
        <p:spPr>
          <a:xfrm>
            <a:off x="2389150" y="2167050"/>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800"/>
              <a:buFont typeface="Arial"/>
              <a:buNone/>
            </a:pPr>
            <a:r>
              <a:rPr b="0" i="0" lang="en" sz="5800" u="none" cap="none" strike="noStrike">
                <a:solidFill>
                  <a:srgbClr val="93C47D"/>
                </a:solidFill>
                <a:latin typeface="Montserrat ExtraBold"/>
                <a:ea typeface="Montserrat ExtraBold"/>
                <a:cs typeface="Montserrat ExtraBold"/>
                <a:sym typeface="Montserrat ExtraBold"/>
              </a:rPr>
              <a:t>PARTNERS</a:t>
            </a:r>
            <a:endParaRPr b="0" i="0" sz="5800" u="none" cap="none" strike="noStrike">
              <a:solidFill>
                <a:srgbClr val="93C47D"/>
              </a:solidFill>
              <a:latin typeface="Montserrat ExtraBold"/>
              <a:ea typeface="Montserrat ExtraBold"/>
              <a:cs typeface="Montserrat ExtraBold"/>
              <a:sym typeface="Montserrat ExtraBold"/>
            </a:endParaRPr>
          </a:p>
        </p:txBody>
      </p:sp>
      <p:sp>
        <p:nvSpPr>
          <p:cNvPr id="101" name="Google Shape;101;p16"/>
          <p:cNvSpPr txBox="1"/>
          <p:nvPr/>
        </p:nvSpPr>
        <p:spPr>
          <a:xfrm>
            <a:off x="3679900" y="27738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txBox="1"/>
          <p:nvPr/>
        </p:nvSpPr>
        <p:spPr>
          <a:xfrm>
            <a:off x="2381793" y="2091503"/>
            <a:ext cx="627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800"/>
              <a:buFont typeface="Arial"/>
              <a:buNone/>
            </a:pPr>
            <a:r>
              <a:rPr b="0" i="0" lang="en" sz="5800" u="none" cap="none" strike="noStrike">
                <a:solidFill>
                  <a:srgbClr val="6AA84F"/>
                </a:solidFill>
                <a:latin typeface="Montserrat ExtraBold"/>
                <a:ea typeface="Montserrat ExtraBold"/>
                <a:cs typeface="Montserrat ExtraBold"/>
                <a:sym typeface="Montserrat ExtraBold"/>
              </a:rPr>
              <a:t>PARTNERS</a:t>
            </a:r>
            <a:endParaRPr b="0" i="0" sz="5800" u="none" cap="none" strike="noStrike">
              <a:solidFill>
                <a:srgbClr val="6AA84F"/>
              </a:solidFill>
              <a:latin typeface="Montserrat ExtraBold"/>
              <a:ea typeface="Montserrat ExtraBold"/>
              <a:cs typeface="Montserrat ExtraBold"/>
              <a:sym typeface="Montserrat ExtraBold"/>
            </a:endParaRPr>
          </a:p>
        </p:txBody>
      </p:sp>
      <p:sp>
        <p:nvSpPr>
          <p:cNvPr id="103" name="Google Shape;103;p16"/>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09" name="Google Shape;109;p17"/>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10" name="Google Shape;110;p17"/>
          <p:cNvSpPr txBox="1"/>
          <p:nvPr/>
        </p:nvSpPr>
        <p:spPr>
          <a:xfrm>
            <a:off x="751622" y="70950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PARTNERS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11" name="Google Shape;111;p17"/>
          <p:cNvSpPr txBox="1"/>
          <p:nvPr/>
        </p:nvSpPr>
        <p:spPr>
          <a:xfrm>
            <a:off x="712245" y="712245"/>
            <a:ext cx="64851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PARTNERS</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12" name="Google Shape;112;p17"/>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pic>
        <p:nvPicPr>
          <p:cNvPr id="113" name="Google Shape;113;p17"/>
          <p:cNvPicPr preferRelativeResize="0"/>
          <p:nvPr/>
        </p:nvPicPr>
        <p:blipFill rotWithShape="1">
          <a:blip r:embed="rId4">
            <a:alphaModFix/>
          </a:blip>
          <a:srcRect b="0" l="0" r="0" t="0"/>
          <a:stretch/>
        </p:blipFill>
        <p:spPr>
          <a:xfrm>
            <a:off x="1915038" y="1844313"/>
            <a:ext cx="2143125" cy="2143125"/>
          </a:xfrm>
          <a:prstGeom prst="rect">
            <a:avLst/>
          </a:prstGeom>
          <a:noFill/>
          <a:ln>
            <a:noFill/>
          </a:ln>
        </p:spPr>
      </p:pic>
      <p:pic>
        <p:nvPicPr>
          <p:cNvPr id="114" name="Google Shape;114;p17"/>
          <p:cNvPicPr preferRelativeResize="0"/>
          <p:nvPr/>
        </p:nvPicPr>
        <p:blipFill rotWithShape="1">
          <a:blip r:embed="rId5">
            <a:alphaModFix/>
          </a:blip>
          <a:srcRect b="0" l="0" r="0" t="0"/>
          <a:stretch/>
        </p:blipFill>
        <p:spPr>
          <a:xfrm>
            <a:off x="4630813" y="1971838"/>
            <a:ext cx="2600325" cy="17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0" r="0" t="0"/>
          <a:stretch/>
        </p:blipFill>
        <p:spPr>
          <a:xfrm>
            <a:off x="274125" y="-1875"/>
            <a:ext cx="4076700" cy="4076700"/>
          </a:xfrm>
          <a:prstGeom prst="rect">
            <a:avLst/>
          </a:prstGeom>
          <a:noFill/>
          <a:ln>
            <a:noFill/>
          </a:ln>
        </p:spPr>
      </p:pic>
      <p:pic>
        <p:nvPicPr>
          <p:cNvPr id="120" name="Google Shape;120;p18"/>
          <p:cNvPicPr preferRelativeResize="0"/>
          <p:nvPr/>
        </p:nvPicPr>
        <p:blipFill rotWithShape="1">
          <a:blip r:embed="rId3">
            <a:alphaModFix/>
          </a:blip>
          <a:srcRect b="0" l="0" r="0" t="0"/>
          <a:stretch/>
        </p:blipFill>
        <p:spPr>
          <a:xfrm rot="10800000">
            <a:off x="4809025" y="1024050"/>
            <a:ext cx="4076700" cy="4076700"/>
          </a:xfrm>
          <a:prstGeom prst="rect">
            <a:avLst/>
          </a:prstGeom>
          <a:noFill/>
          <a:ln>
            <a:noFill/>
          </a:ln>
        </p:spPr>
      </p:pic>
      <p:sp>
        <p:nvSpPr>
          <p:cNvPr id="121" name="Google Shape;121;p18"/>
          <p:cNvSpPr txBox="1"/>
          <p:nvPr/>
        </p:nvSpPr>
        <p:spPr>
          <a:xfrm>
            <a:off x="2389150" y="2167050"/>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800"/>
              <a:buFont typeface="Arial"/>
              <a:buNone/>
            </a:pPr>
            <a:r>
              <a:rPr b="0" i="0" lang="en" sz="5800" u="none" cap="none" strike="noStrike">
                <a:solidFill>
                  <a:srgbClr val="93C47D"/>
                </a:solidFill>
                <a:latin typeface="Montserrat ExtraBold"/>
                <a:ea typeface="Montserrat ExtraBold"/>
                <a:cs typeface="Montserrat ExtraBold"/>
                <a:sym typeface="Montserrat ExtraBold"/>
              </a:rPr>
              <a:t>SERVICES</a:t>
            </a:r>
            <a:endParaRPr b="0" i="0" sz="5800" u="none" cap="none" strike="noStrike">
              <a:solidFill>
                <a:srgbClr val="93C47D"/>
              </a:solidFill>
              <a:latin typeface="Montserrat ExtraBold"/>
              <a:ea typeface="Montserrat ExtraBold"/>
              <a:cs typeface="Montserrat ExtraBold"/>
              <a:sym typeface="Montserrat ExtraBold"/>
            </a:endParaRPr>
          </a:p>
        </p:txBody>
      </p:sp>
      <p:sp>
        <p:nvSpPr>
          <p:cNvPr id="122" name="Google Shape;122;p18"/>
          <p:cNvSpPr txBox="1"/>
          <p:nvPr/>
        </p:nvSpPr>
        <p:spPr>
          <a:xfrm>
            <a:off x="3679900" y="27738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txBox="1"/>
          <p:nvPr/>
        </p:nvSpPr>
        <p:spPr>
          <a:xfrm>
            <a:off x="2362200" y="2057400"/>
            <a:ext cx="627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800"/>
              <a:buFont typeface="Arial"/>
              <a:buNone/>
            </a:pPr>
            <a:r>
              <a:rPr b="0" i="0" lang="en" sz="5800" u="none" cap="none" strike="noStrike">
                <a:solidFill>
                  <a:srgbClr val="6AA84F"/>
                </a:solidFill>
                <a:latin typeface="Montserrat ExtraBold"/>
                <a:ea typeface="Montserrat ExtraBold"/>
                <a:cs typeface="Montserrat ExtraBold"/>
                <a:sym typeface="Montserrat ExtraBold"/>
              </a:rPr>
              <a:t>SERVICES</a:t>
            </a:r>
            <a:endParaRPr b="0" i="0" sz="5800" u="none" cap="none" strike="noStrike">
              <a:solidFill>
                <a:srgbClr val="6AA84F"/>
              </a:solidFill>
              <a:latin typeface="Montserrat ExtraBold"/>
              <a:ea typeface="Montserrat ExtraBold"/>
              <a:cs typeface="Montserrat ExtraBold"/>
              <a:sym typeface="Montserrat ExtraBold"/>
            </a:endParaRPr>
          </a:p>
        </p:txBody>
      </p:sp>
      <p:sp>
        <p:nvSpPr>
          <p:cNvPr id="124" name="Google Shape;124;p18"/>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30" name="Google Shape;130;p19"/>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pic>
        <p:nvPicPr>
          <p:cNvPr id="131" name="Google Shape;131;p19"/>
          <p:cNvPicPr preferRelativeResize="0"/>
          <p:nvPr/>
        </p:nvPicPr>
        <p:blipFill rotWithShape="1">
          <a:blip r:embed="rId4">
            <a:alphaModFix/>
          </a:blip>
          <a:srcRect b="0" l="0" r="0" t="0"/>
          <a:stretch/>
        </p:blipFill>
        <p:spPr>
          <a:xfrm>
            <a:off x="-1180200" y="1327925"/>
            <a:ext cx="5529525" cy="2760850"/>
          </a:xfrm>
          <a:prstGeom prst="rect">
            <a:avLst/>
          </a:prstGeom>
          <a:noFill/>
          <a:ln>
            <a:noFill/>
          </a:ln>
        </p:spPr>
      </p:pic>
      <p:pic>
        <p:nvPicPr>
          <p:cNvPr id="132" name="Google Shape;132;p19"/>
          <p:cNvPicPr preferRelativeResize="0"/>
          <p:nvPr/>
        </p:nvPicPr>
        <p:blipFill rotWithShape="1">
          <a:blip r:embed="rId5">
            <a:alphaModFix/>
          </a:blip>
          <a:srcRect b="0" l="0" r="0" t="0"/>
          <a:stretch/>
        </p:blipFill>
        <p:spPr>
          <a:xfrm>
            <a:off x="4683875" y="1424025"/>
            <a:ext cx="5144549" cy="2568650"/>
          </a:xfrm>
          <a:prstGeom prst="rect">
            <a:avLst/>
          </a:prstGeom>
          <a:noFill/>
          <a:ln>
            <a:noFill/>
          </a:ln>
        </p:spPr>
      </p:pic>
      <p:pic>
        <p:nvPicPr>
          <p:cNvPr id="133" name="Google Shape;133;p19"/>
          <p:cNvPicPr preferRelativeResize="0"/>
          <p:nvPr/>
        </p:nvPicPr>
        <p:blipFill rotWithShape="1">
          <a:blip r:embed="rId6">
            <a:alphaModFix/>
          </a:blip>
          <a:srcRect b="0" l="0" r="0" t="0"/>
          <a:stretch/>
        </p:blipFill>
        <p:spPr>
          <a:xfrm>
            <a:off x="1989475" y="1540649"/>
            <a:ext cx="4733225" cy="2363264"/>
          </a:xfrm>
          <a:prstGeom prst="rect">
            <a:avLst/>
          </a:prstGeom>
          <a:noFill/>
          <a:ln>
            <a:noFill/>
          </a:ln>
        </p:spPr>
      </p:pic>
      <p:sp>
        <p:nvSpPr>
          <p:cNvPr id="134" name="Google Shape;134;p19"/>
          <p:cNvSpPr txBox="1"/>
          <p:nvPr/>
        </p:nvSpPr>
        <p:spPr>
          <a:xfrm>
            <a:off x="880000" y="107512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Montserrat ExtraBold"/>
                <a:ea typeface="Montserrat ExtraBold"/>
                <a:cs typeface="Montserrat ExtraBold"/>
                <a:sym typeface="Montserrat ExtraBold"/>
              </a:rPr>
              <a:t>ANALYTICS                                  CREATIVES                                DEVELOPMENT</a:t>
            </a:r>
            <a:endParaRPr b="0" i="0" sz="1400" u="none" cap="none" strike="noStrike">
              <a:solidFill>
                <a:srgbClr val="6AA84F"/>
              </a:solidFill>
              <a:latin typeface="Montserrat ExtraBold"/>
              <a:ea typeface="Montserrat ExtraBold"/>
              <a:cs typeface="Montserrat ExtraBold"/>
              <a:sym typeface="Montserrat ExtraBold"/>
            </a:endParaRPr>
          </a:p>
        </p:txBody>
      </p:sp>
      <p:sp>
        <p:nvSpPr>
          <p:cNvPr id="135" name="Google Shape;135;p19"/>
          <p:cNvSpPr txBox="1"/>
          <p:nvPr/>
        </p:nvSpPr>
        <p:spPr>
          <a:xfrm>
            <a:off x="817311" y="1041459"/>
            <a:ext cx="10850100" cy="12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8761D"/>
                </a:solidFill>
                <a:latin typeface="Montserrat ExtraBold"/>
                <a:ea typeface="Montserrat ExtraBold"/>
                <a:cs typeface="Montserrat ExtraBold"/>
                <a:sym typeface="Montserrat ExtraBold"/>
              </a:rPr>
              <a:t> ANALYTICS                                  CREATIVES                                DEVELOPMENT</a:t>
            </a:r>
            <a:endParaRPr b="0" i="0" sz="1400" u="none" cap="none" strike="noStrike">
              <a:solidFill>
                <a:srgbClr val="38761D"/>
              </a:solidFill>
              <a:latin typeface="Montserrat ExtraBold"/>
              <a:ea typeface="Montserrat ExtraBold"/>
              <a:cs typeface="Montserrat ExtraBold"/>
              <a:sym typeface="Montserrat ExtraBold"/>
            </a:endParaRPr>
          </a:p>
        </p:txBody>
      </p:sp>
      <p:sp>
        <p:nvSpPr>
          <p:cNvPr id="136" name="Google Shape;136;p19"/>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42" name="Google Shape;142;p20"/>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43" name="Google Shape;143;p20"/>
          <p:cNvSpPr txBox="1"/>
          <p:nvPr/>
        </p:nvSpPr>
        <p:spPr>
          <a:xfrm>
            <a:off x="506100" y="5110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DEVELOPMENT</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44" name="Google Shape;144;p20"/>
          <p:cNvSpPr txBox="1"/>
          <p:nvPr/>
        </p:nvSpPr>
        <p:spPr>
          <a:xfrm>
            <a:off x="505424" y="449290"/>
            <a:ext cx="5088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DEVELOPMENT</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45" name="Google Shape;145;p20"/>
          <p:cNvSpPr txBox="1"/>
          <p:nvPr/>
        </p:nvSpPr>
        <p:spPr>
          <a:xfrm>
            <a:off x="4131525" y="17265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APPLICATION DEVELOPMENT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WEBSITE DEVELOPMENT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BUSINESS PROCESS AUTOMATION</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API INTEGRATION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E-COMMERCE &amp; CHATBOT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p:txBody>
      </p:sp>
      <p:pic>
        <p:nvPicPr>
          <p:cNvPr id="146" name="Google Shape;146;p20"/>
          <p:cNvPicPr preferRelativeResize="0"/>
          <p:nvPr/>
        </p:nvPicPr>
        <p:blipFill rotWithShape="1">
          <a:blip r:embed="rId4">
            <a:alphaModFix/>
          </a:blip>
          <a:srcRect b="0" l="0" r="0" t="0"/>
          <a:stretch/>
        </p:blipFill>
        <p:spPr>
          <a:xfrm>
            <a:off x="239125" y="1255200"/>
            <a:ext cx="4308250" cy="3283900"/>
          </a:xfrm>
          <a:prstGeom prst="rect">
            <a:avLst/>
          </a:prstGeom>
          <a:noFill/>
          <a:ln>
            <a:noFill/>
          </a:ln>
        </p:spPr>
      </p:pic>
      <p:sp>
        <p:nvSpPr>
          <p:cNvPr id="147" name="Google Shape;147;p20"/>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868875" y="-840075"/>
            <a:ext cx="4076700" cy="4076700"/>
          </a:xfrm>
          <a:prstGeom prst="rect">
            <a:avLst/>
          </a:prstGeom>
          <a:noFill/>
          <a:ln>
            <a:noFill/>
          </a:ln>
        </p:spPr>
      </p:pic>
      <p:pic>
        <p:nvPicPr>
          <p:cNvPr id="153" name="Google Shape;153;p21"/>
          <p:cNvPicPr preferRelativeResize="0"/>
          <p:nvPr/>
        </p:nvPicPr>
        <p:blipFill rotWithShape="1">
          <a:blip r:embed="rId3">
            <a:alphaModFix/>
          </a:blip>
          <a:srcRect b="0" l="0" r="0" t="0"/>
          <a:stretch/>
        </p:blipFill>
        <p:spPr>
          <a:xfrm rot="10800000">
            <a:off x="5971525" y="1994200"/>
            <a:ext cx="4076700" cy="4076700"/>
          </a:xfrm>
          <a:prstGeom prst="rect">
            <a:avLst/>
          </a:prstGeom>
          <a:noFill/>
          <a:ln>
            <a:noFill/>
          </a:ln>
        </p:spPr>
      </p:pic>
      <p:sp>
        <p:nvSpPr>
          <p:cNvPr id="154" name="Google Shape;154;p21"/>
          <p:cNvSpPr txBox="1"/>
          <p:nvPr/>
        </p:nvSpPr>
        <p:spPr>
          <a:xfrm>
            <a:off x="506100" y="5110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6AA84F"/>
                </a:solidFill>
                <a:latin typeface="Montserrat ExtraBold"/>
                <a:ea typeface="Montserrat ExtraBold"/>
                <a:cs typeface="Montserrat ExtraBold"/>
                <a:sym typeface="Montserrat ExtraBold"/>
              </a:rPr>
              <a:t>CREATIVES</a:t>
            </a:r>
            <a:endParaRPr b="0" i="0" sz="3800" u="none" cap="none" strike="noStrike">
              <a:solidFill>
                <a:srgbClr val="6AA84F"/>
              </a:solidFill>
              <a:latin typeface="Montserrat ExtraBold"/>
              <a:ea typeface="Montserrat ExtraBold"/>
              <a:cs typeface="Montserrat ExtraBold"/>
              <a:sym typeface="Montserrat ExtraBold"/>
            </a:endParaRPr>
          </a:p>
        </p:txBody>
      </p:sp>
      <p:sp>
        <p:nvSpPr>
          <p:cNvPr id="155" name="Google Shape;155;p21"/>
          <p:cNvSpPr txBox="1"/>
          <p:nvPr/>
        </p:nvSpPr>
        <p:spPr>
          <a:xfrm>
            <a:off x="510312" y="467090"/>
            <a:ext cx="5088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93C47D"/>
                </a:solidFill>
                <a:latin typeface="Montserrat ExtraBold"/>
                <a:ea typeface="Montserrat ExtraBold"/>
                <a:cs typeface="Montserrat ExtraBold"/>
                <a:sym typeface="Montserrat ExtraBold"/>
              </a:rPr>
              <a:t>CREATIVES</a:t>
            </a:r>
            <a:endParaRPr b="0" i="0" sz="3800" u="none" cap="none" strike="noStrike">
              <a:solidFill>
                <a:srgbClr val="93C47D"/>
              </a:solidFill>
              <a:latin typeface="Montserrat ExtraBold"/>
              <a:ea typeface="Montserrat ExtraBold"/>
              <a:cs typeface="Montserrat ExtraBold"/>
              <a:sym typeface="Montserrat ExtraBold"/>
            </a:endParaRPr>
          </a:p>
        </p:txBody>
      </p:sp>
      <p:sp>
        <p:nvSpPr>
          <p:cNvPr id="156" name="Google Shape;156;p21"/>
          <p:cNvSpPr txBox="1"/>
          <p:nvPr/>
        </p:nvSpPr>
        <p:spPr>
          <a:xfrm>
            <a:off x="4131525" y="1726575"/>
            <a:ext cx="73374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WEB &amp; APPLICATION ASSET DESIGN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SOCIAL MEDIA CONTENT CREATION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MAIL CONTENT CREATION</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666666"/>
                </a:solidFill>
                <a:latin typeface="Montserrat"/>
                <a:ea typeface="Montserrat"/>
                <a:cs typeface="Montserrat"/>
                <a:sym typeface="Montserrat"/>
              </a:rPr>
              <a:t>GRAPHIC DESIGN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666666"/>
              </a:solidFill>
              <a:latin typeface="Montserrat"/>
              <a:ea typeface="Montserrat"/>
              <a:cs typeface="Montserrat"/>
              <a:sym typeface="Montserrat"/>
            </a:endParaRPr>
          </a:p>
        </p:txBody>
      </p:sp>
      <p:pic>
        <p:nvPicPr>
          <p:cNvPr id="157" name="Google Shape;157;p21"/>
          <p:cNvPicPr preferRelativeResize="0"/>
          <p:nvPr/>
        </p:nvPicPr>
        <p:blipFill rotWithShape="1">
          <a:blip r:embed="rId4">
            <a:alphaModFix/>
          </a:blip>
          <a:srcRect b="0" l="0" r="0" t="0"/>
          <a:stretch/>
        </p:blipFill>
        <p:spPr>
          <a:xfrm>
            <a:off x="620800" y="1412375"/>
            <a:ext cx="3388025" cy="3388025"/>
          </a:xfrm>
          <a:prstGeom prst="rect">
            <a:avLst/>
          </a:prstGeom>
          <a:noFill/>
          <a:ln>
            <a:noFill/>
          </a:ln>
        </p:spPr>
      </p:pic>
      <p:sp>
        <p:nvSpPr>
          <p:cNvPr id="158" name="Google Shape;158;p21"/>
          <p:cNvSpPr txBox="1"/>
          <p:nvPr/>
        </p:nvSpPr>
        <p:spPr>
          <a:xfrm>
            <a:off x="63375" y="4673775"/>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ontserrat ExtraLight"/>
                <a:ea typeface="Montserrat ExtraLight"/>
                <a:cs typeface="Montserrat ExtraLight"/>
                <a:sym typeface="Montserrat ExtraLight"/>
              </a:rPr>
              <a:t>DEVCORE I.T SOLUTIONS</a:t>
            </a:r>
            <a:endParaRPr b="0" i="0" sz="1400" u="none" cap="none" strike="noStrike">
              <a:solidFill>
                <a:srgbClr val="000000"/>
              </a:solidFill>
              <a:latin typeface="Montserrat ExtraLight"/>
              <a:ea typeface="Montserrat ExtraLight"/>
              <a:cs typeface="Montserrat ExtraLight"/>
              <a:sym typeface="Montserrat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