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7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200F-F5C0-4C78-B53D-0389B1B59040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85630C-3BC0-4B77-AF57-D6DE88DC4175}" type="slidenum">
              <a:rPr lang="en-US" smtClean="0"/>
              <a:t>‹№›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3258" y="1770611"/>
            <a:ext cx="9144000" cy="14567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Дослідження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розробка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ботів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автоматизації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ігрових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процесів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управлінням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людини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штучного </a:t>
            </a:r>
            <a:r>
              <a:rPr lang="ru-RU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інтелекту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191105" y="5605405"/>
            <a:ext cx="3000895" cy="421322"/>
          </a:xfrm>
        </p:spPr>
        <p:txBody>
          <a:bodyPr>
            <a:noAutofit/>
          </a:bodyPr>
          <a:lstStyle/>
          <a:p>
            <a:r>
              <a:rPr lang="uk-UA" sz="2000" dirty="0" smtClean="0">
                <a:solidFill>
                  <a:schemeClr val="tx1"/>
                </a:solidFill>
              </a:rPr>
              <a:t>Товкач Б. М. ФеІм-22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527" y="3588636"/>
            <a:ext cx="808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 разі потрібно підготувати дані, такі, </a:t>
            </a:r>
          </a:p>
          <a:p>
            <a:r>
              <a:rPr lang="uk-UA" dirty="0"/>
              <a:t> </a:t>
            </a:r>
            <a:r>
              <a:rPr lang="uk-UA" dirty="0" smtClean="0"/>
              <a:t>    які безпосередньо виражають суть ігрового процесу, під впливом програми.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0533" y="448734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Дякую за увагу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3527" y="2452254"/>
            <a:ext cx="485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Не завершений процес розробки програми.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527" y="3020445"/>
            <a:ext cx="44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Необхідно зібрати більший об</a:t>
            </a:r>
            <a:r>
              <a:rPr lang="uk-UA" dirty="0" smtClean="0"/>
              <a:t>’</a:t>
            </a:r>
            <a:r>
              <a:rPr lang="uk-UA" dirty="0" smtClean="0"/>
              <a:t>єм даних.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9" y="2139743"/>
            <a:ext cx="5873095" cy="3563246"/>
          </a:xfrm>
        </p:spPr>
      </p:pic>
      <p:pic>
        <p:nvPicPr>
          <p:cNvPr id="5" name="Місце для вмісту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2103120"/>
            <a:ext cx="5757948" cy="36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5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8" y="2005677"/>
            <a:ext cx="5660774" cy="37196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3" y="2005677"/>
            <a:ext cx="5782580" cy="37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" y="2052750"/>
            <a:ext cx="5622554" cy="36707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65" y="2052750"/>
            <a:ext cx="5797400" cy="36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7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3934" y="1244599"/>
            <a:ext cx="1843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ПІДСУМОК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7" y="2992383"/>
            <a:ext cx="5538741" cy="11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" y="1986741"/>
            <a:ext cx="5594466" cy="40725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16" y="1986741"/>
            <a:ext cx="5774202" cy="40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" y="1909786"/>
            <a:ext cx="5659356" cy="4123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0" y="1891020"/>
            <a:ext cx="5683669" cy="41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220" y="335279"/>
            <a:ext cx="10669540" cy="660400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Використання ресурсів ПК, гравець -</a:t>
            </a:r>
            <a:r>
              <a:rPr lang="uk-UA" sz="3200" dirty="0" smtClean="0">
                <a:solidFill>
                  <a:srgbClr val="7030A0"/>
                </a:solidFill>
              </a:rPr>
              <a:t>  людина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uk-UA" sz="3200" dirty="0" smtClean="0">
                <a:solidFill>
                  <a:schemeClr val="accent1"/>
                </a:solidFill>
              </a:rPr>
              <a:t>програма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02" y="2000515"/>
            <a:ext cx="5726353" cy="39765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" y="2000515"/>
            <a:ext cx="5619403" cy="39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91754" y="426719"/>
            <a:ext cx="10922924" cy="6604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Схематичне представлення дій </a:t>
            </a:r>
            <a:r>
              <a:rPr lang="uk-UA" dirty="0" smtClean="0">
                <a:solidFill>
                  <a:schemeClr val="accent1"/>
                </a:solidFill>
              </a:rPr>
              <a:t>програми</a:t>
            </a:r>
            <a:r>
              <a:rPr lang="uk-UA" dirty="0" smtClean="0"/>
              <a:t> в ігровій ситуації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1" y="1579419"/>
            <a:ext cx="7894132" cy="48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24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25</TotalTime>
  <Words>126</Words>
  <Application>Microsoft Office PowerPoint</Application>
  <PresentationFormat>Широкий екран</PresentationFormat>
  <Paragraphs>16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Дослідження та розробка ботів для автоматизації ігрових процесів під управлінням людини та штучного інтелекту</vt:lpstr>
      <vt:lpstr>Використання ресурсів ПК, гравець -  людина / програма</vt:lpstr>
      <vt:lpstr>Використання ресурсів ПК, гравець -  людина / програма</vt:lpstr>
      <vt:lpstr>Використання ресурсів ПК, гравець -  людина / програма</vt:lpstr>
      <vt:lpstr>Використання ресурсів ПК, гравець -  людина / програма</vt:lpstr>
      <vt:lpstr>Використання ресурсів ПК, гравець -  людина / програма</vt:lpstr>
      <vt:lpstr>Використання ресурсів ПК, гравець -  людина / програма</vt:lpstr>
      <vt:lpstr>Використання ресурсів ПК, гравець -  людина / програма</vt:lpstr>
      <vt:lpstr>Схематичне представлення дій програми в ігровій ситуації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та розробка ботів для автоматизації ігрових процесів під управлінням людини та штучного інтелекту</dc:title>
  <dc:creator>Богдан Товкач</dc:creator>
  <cp:lastModifiedBy>Богдан Товкач</cp:lastModifiedBy>
  <cp:revision>4</cp:revision>
  <dcterms:created xsi:type="dcterms:W3CDTF">2022-10-26T21:31:59Z</dcterms:created>
  <dcterms:modified xsi:type="dcterms:W3CDTF">2022-10-26T21:57:54Z</dcterms:modified>
</cp:coreProperties>
</file>