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0" r:id="rId4"/>
    <p:sldId id="257" r:id="rId5"/>
    <p:sldId id="261" r:id="rId6"/>
    <p:sldId id="258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jpe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91292" y="2848931"/>
            <a:ext cx="9024003" cy="2228816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Advance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Interruptibility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management system – Efficient notification delivery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17" y="-432664"/>
            <a:ext cx="2739778" cy="3545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36" y="1102903"/>
            <a:ext cx="3346603" cy="11155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38593" y="6334780"/>
            <a:ext cx="29534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WORKS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1892" y="4971575"/>
            <a:ext cx="7162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rebuchet MS" panose="020B0603020202020204" pitchFamily="34" charset="0"/>
              </a:rPr>
              <a:t>Problem Statement ID: SJ1</a:t>
            </a:r>
            <a:endParaRPr lang="en-US" sz="2000" b="1" dirty="0">
              <a:latin typeface="Trebuchet MS" panose="020B0603020202020204" pitchFamily="34" charset="0"/>
            </a:endParaRPr>
          </a:p>
          <a:p>
            <a:pPr algn="ctr"/>
            <a:r>
              <a:rPr lang="en-US" sz="2000" b="1" dirty="0">
                <a:latin typeface="Trebuchet MS" panose="020B0603020202020204" pitchFamily="34" charset="0"/>
              </a:rPr>
              <a:t>Reduce the amount of push notifications required for e-commerce apps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2594" y="223520"/>
            <a:ext cx="9813763" cy="6634480"/>
          </a:xfrm>
        </p:spPr>
      </p:pic>
      <p:sp>
        <p:nvSpPr>
          <p:cNvPr id="6" name="TextBox 5"/>
          <p:cNvSpPr txBox="1"/>
          <p:nvPr/>
        </p:nvSpPr>
        <p:spPr>
          <a:xfrm>
            <a:off x="1422399" y="5445760"/>
            <a:ext cx="1076960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Workflow of proposed solution</a:t>
            </a:r>
            <a:endParaRPr lang="en-US" sz="48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238593" y="6334780"/>
            <a:ext cx="29534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WORKS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446" y="0"/>
            <a:ext cx="1079033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85" y="210820"/>
            <a:ext cx="3063875" cy="891540"/>
          </a:xfrm>
        </p:spPr>
        <p:txBody>
          <a:bodyPr>
            <a:normAutofit/>
          </a:bodyPr>
          <a:lstStyle/>
          <a:p>
            <a:r>
              <a:rPr lang="en-US" b="1" u="sng" dirty="0"/>
              <a:t>Algorithm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238593" y="6334780"/>
            <a:ext cx="29534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WORKS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223" y="936118"/>
            <a:ext cx="12192000" cy="6755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38593" y="6334780"/>
            <a:ext cx="29534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MACHINE WORKS</a:t>
            </a:r>
            <a:endParaRPr lang="en-US" sz="2400" b="1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Technology Stack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53" y="1354004"/>
            <a:ext cx="876760" cy="881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276" y="3461221"/>
            <a:ext cx="1001582" cy="9779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853" y="4673861"/>
            <a:ext cx="874147" cy="8741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908" y="4002285"/>
            <a:ext cx="22098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570" y="4298182"/>
            <a:ext cx="3133483" cy="17060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8593" y="1751569"/>
            <a:ext cx="1325563" cy="13255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1714" y="4433105"/>
            <a:ext cx="1734207" cy="8162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1570" y="3055578"/>
            <a:ext cx="1797060" cy="5999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7844" y="2604523"/>
            <a:ext cx="1371447" cy="640009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3033346" y="1925515"/>
            <a:ext cx="192551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033346" y="2926559"/>
            <a:ext cx="192551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033346" y="3879348"/>
            <a:ext cx="192551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33346" y="4733192"/>
            <a:ext cx="192551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354997" y="2399696"/>
            <a:ext cx="200001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54997" y="3378573"/>
            <a:ext cx="200001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412835" y="4313839"/>
            <a:ext cx="200001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412835" y="5172204"/>
            <a:ext cx="200001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28726" y="4733192"/>
            <a:ext cx="509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+</a:t>
            </a:r>
            <a:endParaRPr lang="en-US" sz="4400" b="1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/>
              <a:t>Research references:</a:t>
            </a:r>
            <a:endParaRPr lang="en-US" b="1" u="sng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C-3PO: Click-sequence-aware DeeP Neural Network (DNN)-based Pop-uPs RecOmmendation</a:t>
            </a:r>
            <a:r>
              <a:rPr lang="en-US"/>
              <a:t>, TonTon Hsien-De Huang et al.</a:t>
            </a:r>
            <a:endParaRPr lang="en-US"/>
          </a:p>
          <a:p>
            <a:r>
              <a:rPr lang="en-US" i="1"/>
              <a:t>Automated Extraction of Personal Knowledge from Smartphone Push Notifications</a:t>
            </a:r>
            <a:r>
              <a:rPr lang="en-US"/>
              <a:t>, Yuanchun Li et al.</a:t>
            </a:r>
            <a:endParaRPr lang="en-US"/>
          </a:p>
          <a:p>
            <a:r>
              <a:rPr lang="en-US" i="1"/>
              <a:t>My Phone and Me: Understanding People’s Receptivity to Mobile Notifications</a:t>
            </a:r>
            <a:r>
              <a:rPr lang="en-US"/>
              <a:t>, Abhinav Mehrotra et al.</a:t>
            </a:r>
            <a:endParaRPr lang="en-US"/>
          </a:p>
          <a:p>
            <a:r>
              <a:rPr lang="en-US" i="1"/>
              <a:t>Investigating Episodes of Mobile Phone Activity as Indicators of Opportune Moments to Deliver Notifications</a:t>
            </a:r>
            <a:r>
              <a:rPr lang="en-US"/>
              <a:t>, Joel E. Fischer et al.</a:t>
            </a:r>
            <a:endParaRPr lang="en-US"/>
          </a:p>
          <a:p>
            <a:r>
              <a:rPr lang="en-US" i="1"/>
              <a:t>Personalize or Burst</a:t>
            </a:r>
            <a:r>
              <a:rPr lang="en-US"/>
              <a:t>, LeanPlum</a:t>
            </a:r>
            <a:endParaRPr lang="en-US"/>
          </a:p>
          <a:p>
            <a:r>
              <a:rPr lang="en-US" i="1"/>
              <a:t>PrefMiner: Mining User’s Preferences for Intelligent Mobile Notification Management</a:t>
            </a:r>
            <a:r>
              <a:rPr lang="en-US"/>
              <a:t>, Abhinav Mehrotra et al.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38593" y="6334780"/>
            <a:ext cx="29534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WORKS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9514" y="2754240"/>
            <a:ext cx="9612971" cy="2852737"/>
          </a:xfrm>
        </p:spPr>
        <p:txBody>
          <a:bodyPr/>
          <a:lstStyle/>
          <a:p>
            <a:r>
              <a:rPr lang="en-US" dirty="0"/>
              <a:t>DEMO!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563" y="0"/>
            <a:ext cx="11472532" cy="6678706"/>
          </a:xfrm>
        </p:spPr>
      </p:pic>
      <p:sp>
        <p:nvSpPr>
          <p:cNvPr id="4" name="TextBox 3"/>
          <p:cNvSpPr txBox="1"/>
          <p:nvPr/>
        </p:nvSpPr>
        <p:spPr>
          <a:xfrm>
            <a:off x="9238593" y="6334780"/>
            <a:ext cx="29534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WORKS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228520" y="2306102"/>
            <a:ext cx="6010073" cy="309506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Recommender system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Optimal delivery time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Increase click-through rate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Personalization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Ease of monitoring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Deploy and forget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28520" y="1255415"/>
            <a:ext cx="6010072" cy="883292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Goal of </a:t>
            </a:r>
            <a:r>
              <a:rPr lang="en-US" sz="3600" b="1" u="sng" dirty="0" err="1"/>
              <a:t>ClusTMPay</a:t>
            </a:r>
            <a:endParaRPr lang="en-US" sz="36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238593" y="6334780"/>
            <a:ext cx="29534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WORKS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1051</Words>
  <Application>WPS Presentation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Franklin Gothic Book</vt:lpstr>
      <vt:lpstr>Trebuchet MS</vt:lpstr>
      <vt:lpstr>Liberation Sans</vt:lpstr>
      <vt:lpstr>FreeSans</vt:lpstr>
      <vt:lpstr>微软雅黑</vt:lpstr>
      <vt:lpstr>Droid Sans Fallback</vt:lpstr>
      <vt:lpstr>DejaVu Sans</vt:lpstr>
      <vt:lpstr>Arial Unicode MS</vt:lpstr>
      <vt:lpstr>Calibri</vt:lpstr>
      <vt:lpstr>Crop</vt:lpstr>
      <vt:lpstr>Advance Interruptibility management system – Efficient notification delivery</vt:lpstr>
      <vt:lpstr>PowerPoint 演示文稿</vt:lpstr>
      <vt:lpstr>Algorithm</vt:lpstr>
      <vt:lpstr>Technology Stack</vt:lpstr>
      <vt:lpstr>PowerPoint 演示文稿</vt:lpstr>
      <vt:lpstr>DEMO!</vt:lpstr>
      <vt:lpstr>PowerPoint 演示文稿</vt:lpstr>
      <vt:lpstr>Goal of ClusTMPay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Interruptibility management system – Efficient notification delivery</dc:title>
  <dc:creator>Arvin Singh</dc:creator>
  <cp:lastModifiedBy>nyx</cp:lastModifiedBy>
  <cp:revision>19</cp:revision>
  <dcterms:created xsi:type="dcterms:W3CDTF">2019-03-03T03:26:51Z</dcterms:created>
  <dcterms:modified xsi:type="dcterms:W3CDTF">2019-03-03T03:26:51Z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