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 smtClean="0"/>
              <a:t>PROJEKTNI ZADATAK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Aleksa</a:t>
            </a:r>
            <a:r>
              <a:rPr lang="en-US" dirty="0" smtClean="0"/>
              <a:t> </a:t>
            </a:r>
            <a:r>
              <a:rPr lang="en-US" dirty="0" err="1" smtClean="0"/>
              <a:t>Janjatovi</a:t>
            </a:r>
            <a:r>
              <a:rPr lang="sr-Latn-RS" dirty="0" smtClean="0"/>
              <a:t>ć  RA126/2016</a:t>
            </a:r>
          </a:p>
          <a:p>
            <a:r>
              <a:rPr lang="sr-Latn-RS" dirty="0" smtClean="0"/>
              <a:t> Nemanja Lekić RA48/2015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Packet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 primljenom paketu Server vrši računanje cheksum-a.</a:t>
            </a:r>
          </a:p>
          <a:p>
            <a:r>
              <a:rPr lang="sr-Latn-RS" dirty="0" smtClean="0"/>
              <a:t>Ako nije došlo do greške povećava konstantu koja brine o broju primljenih paketa, funkcija se zavrsava kada je broj primljenih paketa jednak broju ocekivanih paketa.</a:t>
            </a:r>
          </a:p>
          <a:p>
            <a:r>
              <a:rPr lang="sr-Latn-RS" dirty="0" smtClean="0"/>
              <a:t>Pravi se ACK paket koji sadrži informaciju sekvenci primljenog paketa.</a:t>
            </a:r>
          </a:p>
          <a:p>
            <a:r>
              <a:rPr lang="sr-Latn-RS" dirty="0" smtClean="0"/>
              <a:t>Paket se šalje upotrebom pcap_sendpacket</a:t>
            </a:r>
            <a:r>
              <a:rPr lang="en-US" dirty="0" smtClean="0"/>
              <a:t>().</a:t>
            </a:r>
            <a:endParaRPr lang="sr-Latn-R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Ethernet i WiFi niti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Obe niti funkcionisu slično, one su u while petlji dok ih packet handler ne obavesti da su svi paketi primljeni.</a:t>
            </a:r>
          </a:p>
          <a:p>
            <a:r>
              <a:rPr lang="en-US" dirty="0" err="1" smtClean="0"/>
              <a:t>Paketi</a:t>
            </a:r>
            <a:r>
              <a:rPr lang="en-US" dirty="0" smtClean="0"/>
              <a:t> se </a:t>
            </a:r>
            <a:r>
              <a:rPr lang="en-US" dirty="0" err="1" smtClean="0"/>
              <a:t>primaju</a:t>
            </a:r>
            <a:r>
              <a:rPr lang="en-US" dirty="0" smtClean="0"/>
              <a:t> </a:t>
            </a:r>
            <a:r>
              <a:rPr lang="en-US" dirty="0" err="1" smtClean="0"/>
              <a:t>upotrebom</a:t>
            </a:r>
            <a:r>
              <a:rPr lang="en-US" dirty="0" smtClean="0"/>
              <a:t> </a:t>
            </a:r>
            <a:r>
              <a:rPr lang="en-US" dirty="0" err="1" smtClean="0"/>
              <a:t>pcap_loop</a:t>
            </a:r>
            <a:r>
              <a:rPr lang="en-US" dirty="0" smtClean="0"/>
              <a:t>() </a:t>
            </a:r>
            <a:r>
              <a:rPr lang="en-US" dirty="0" err="1" smtClean="0"/>
              <a:t>funkcije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sr-Latn-RS" dirty="0" smtClean="0"/>
              <a:t>što su svi paketi primljeni i izađe se iz petlje, koristi se pthread_cancel za drugu nit da bi se i ona zaustavila, nema više potrebe da radi.</a:t>
            </a:r>
          </a:p>
          <a:p>
            <a:r>
              <a:rPr lang="sr-Latn-RS" dirty="0" smtClean="0"/>
              <a:t>Takođe se poziva pcap_breakloop da bi se zaustavio drugi uređaj.</a:t>
            </a:r>
            <a:endParaRPr lang="sr-Latn-R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Obezbediti kontrolni protokol koji </a:t>
            </a:r>
            <a:r>
              <a:rPr lang="pl-PL" dirty="0" smtClean="0"/>
              <a:t>ima za zadatak da: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Obezbedi</a:t>
            </a:r>
            <a:r>
              <a:rPr lang="en-US" dirty="0" smtClean="0"/>
              <a:t> </a:t>
            </a:r>
            <a:r>
              <a:rPr lang="en-US" dirty="0" err="1" smtClean="0"/>
              <a:t>prenos</a:t>
            </a:r>
            <a:r>
              <a:rPr lang="en-US" dirty="0" smtClean="0"/>
              <a:t> UDP </a:t>
            </a:r>
            <a:r>
              <a:rPr lang="en-US" dirty="0" err="1" smtClean="0"/>
              <a:t>datagrama</a:t>
            </a:r>
            <a:r>
              <a:rPr lang="en-US" dirty="0" smtClean="0"/>
              <a:t> </a:t>
            </a:r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greške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Obezbedi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UDP </a:t>
            </a:r>
            <a:r>
              <a:rPr lang="en-US" dirty="0" err="1" smtClean="0"/>
              <a:t>datagrami</a:t>
            </a:r>
            <a:r>
              <a:rPr lang="en-US" dirty="0" smtClean="0"/>
              <a:t> </a:t>
            </a:r>
            <a:r>
              <a:rPr lang="en-US" dirty="0" err="1" smtClean="0"/>
              <a:t>stignu</a:t>
            </a:r>
            <a:r>
              <a:rPr lang="en-US" dirty="0" smtClean="0"/>
              <a:t> u </a:t>
            </a:r>
            <a:r>
              <a:rPr lang="en-US" dirty="0" err="1" smtClean="0"/>
              <a:t>redosledu</a:t>
            </a:r>
            <a:r>
              <a:rPr lang="en-US" dirty="0" smtClean="0"/>
              <a:t> u </a:t>
            </a:r>
            <a:r>
              <a:rPr lang="en-US" dirty="0" err="1" smtClean="0"/>
              <a:t>kom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poslati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Obezbedi</a:t>
            </a:r>
            <a:r>
              <a:rPr lang="en-US" dirty="0" smtClean="0"/>
              <a:t> </a:t>
            </a:r>
            <a:r>
              <a:rPr lang="en-US" dirty="0" err="1" smtClean="0"/>
              <a:t>kontrolu</a:t>
            </a:r>
            <a:r>
              <a:rPr lang="en-US" dirty="0" smtClean="0"/>
              <a:t> </a:t>
            </a:r>
            <a:r>
              <a:rPr lang="en-US" dirty="0" err="1" smtClean="0"/>
              <a:t>toka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(</a:t>
            </a:r>
            <a:r>
              <a:rPr lang="en-US" dirty="0" err="1" smtClean="0"/>
              <a:t>proces</a:t>
            </a:r>
            <a:r>
              <a:rPr lang="en-US" dirty="0" smtClean="0"/>
              <a:t> </a:t>
            </a:r>
            <a:r>
              <a:rPr lang="en-US" dirty="0" err="1" smtClean="0"/>
              <a:t>upravljanja</a:t>
            </a:r>
            <a:r>
              <a:rPr lang="en-US" dirty="0" smtClean="0"/>
              <a:t> </a:t>
            </a:r>
            <a:r>
              <a:rPr lang="en-US" dirty="0" err="1" smtClean="0"/>
              <a:t>brzinom</a:t>
            </a:r>
            <a:r>
              <a:rPr lang="en-US" dirty="0" smtClean="0"/>
              <a:t> </a:t>
            </a:r>
            <a:r>
              <a:rPr lang="en-US" dirty="0" err="1" smtClean="0"/>
              <a:t>slanja</a:t>
            </a:r>
            <a:r>
              <a:rPr lang="en-US" dirty="0" smtClean="0"/>
              <a:t> UDP </a:t>
            </a:r>
            <a:r>
              <a:rPr lang="en-US" dirty="0" err="1" smtClean="0"/>
              <a:t>datagrama</a:t>
            </a:r>
            <a:r>
              <a:rPr lang="sr-Latn-RS" dirty="0" smtClean="0"/>
              <a:t> </a:t>
            </a:r>
            <a:r>
              <a:rPr lang="en-US" dirty="0" err="1" smtClean="0"/>
              <a:t>izme</a:t>
            </a:r>
            <a:r>
              <a:rPr lang="sr-Latn-RS" dirty="0" smtClean="0"/>
              <a:t>đ</a:t>
            </a:r>
            <a:r>
              <a:rPr lang="en-US" dirty="0" smtClean="0"/>
              <a:t>u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komunikaciona</a:t>
            </a:r>
            <a:r>
              <a:rPr lang="en-US" dirty="0" smtClean="0"/>
              <a:t> </a:t>
            </a:r>
            <a:r>
              <a:rPr lang="en-US" dirty="0" err="1" smtClean="0"/>
              <a:t>cvora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Projektni zahtevi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Višeplatformska</a:t>
            </a:r>
            <a:r>
              <a:rPr lang="en-US" dirty="0" smtClean="0"/>
              <a:t> </a:t>
            </a:r>
            <a:r>
              <a:rPr lang="en-US" dirty="0" err="1" smtClean="0"/>
              <a:t>podrška-nezavisnost</a:t>
            </a:r>
            <a:r>
              <a:rPr lang="en-US" dirty="0" smtClean="0"/>
              <a:t> </a:t>
            </a:r>
            <a:r>
              <a:rPr lang="en-US" dirty="0" err="1" smtClean="0"/>
              <a:t>programskog</a:t>
            </a:r>
            <a:r>
              <a:rPr lang="en-US" dirty="0" smtClean="0"/>
              <a:t> </a:t>
            </a:r>
            <a:r>
              <a:rPr lang="en-US" dirty="0" err="1" smtClean="0"/>
              <a:t>izvornog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(OS: </a:t>
            </a:r>
            <a:r>
              <a:rPr lang="en-US" dirty="0" err="1" smtClean="0"/>
              <a:t>Raspbian</a:t>
            </a:r>
            <a:r>
              <a:rPr lang="en-US" dirty="0" smtClean="0"/>
              <a:t> </a:t>
            </a:r>
            <a:r>
              <a:rPr lang="en-US" dirty="0" smtClean="0"/>
              <a:t>-</a:t>
            </a:r>
            <a:r>
              <a:rPr lang="sr-Latn-RS" dirty="0" smtClean="0"/>
              <a:t> </a:t>
            </a:r>
            <a:r>
              <a:rPr lang="en-US" dirty="0" err="1" smtClean="0"/>
              <a:t>libpcap</a:t>
            </a:r>
            <a:r>
              <a:rPr lang="en-US" dirty="0" smtClean="0"/>
              <a:t> </a:t>
            </a:r>
            <a:r>
              <a:rPr lang="en-US" dirty="0" smtClean="0"/>
              <a:t>/ Windows – </a:t>
            </a:r>
            <a:r>
              <a:rPr lang="en-US" dirty="0" err="1" smtClean="0"/>
              <a:t>WinPcap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Programski</a:t>
            </a:r>
            <a:r>
              <a:rPr lang="en-US" dirty="0" smtClean="0"/>
              <a:t> </a:t>
            </a:r>
            <a:r>
              <a:rPr lang="en-US" dirty="0" err="1" smtClean="0"/>
              <a:t>jezik</a:t>
            </a:r>
            <a:r>
              <a:rPr lang="en-US" dirty="0" smtClean="0"/>
              <a:t>: C</a:t>
            </a:r>
          </a:p>
          <a:p>
            <a:r>
              <a:rPr lang="en-US" dirty="0" err="1" smtClean="0"/>
              <a:t>Višenitno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r>
              <a:rPr lang="en-US" dirty="0" smtClean="0"/>
              <a:t> (multi-threading)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Realizacija  -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potrebe izrade zadatka implementirani su ethernet header, IPv4 header, UDP header.</a:t>
            </a:r>
          </a:p>
          <a:p>
            <a:r>
              <a:rPr lang="sr-Latn-RS" dirty="0" smtClean="0"/>
              <a:t>Funkcije za inicijalizaciju i ispis headera.</a:t>
            </a:r>
          </a:p>
          <a:p>
            <a:r>
              <a:rPr lang="sr-Latn-RS" dirty="0" smtClean="0"/>
              <a:t>Funkcije za udp i ip checksum kalkulacije.</a:t>
            </a:r>
          </a:p>
          <a:p>
            <a:endParaRPr lang="sr-Latn-RS" dirty="0" smtClean="0"/>
          </a:p>
          <a:p>
            <a:r>
              <a:rPr lang="sr-Latn-RS" dirty="0" smtClean="0"/>
              <a:t>Select device funkcija koja služi za izbor mrežnog interfejsa.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Struktura packet_t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Ethernet header</a:t>
            </a:r>
          </a:p>
          <a:p>
            <a:r>
              <a:rPr lang="sr-Latn-RS" dirty="0" smtClean="0"/>
              <a:t>IP header</a:t>
            </a:r>
          </a:p>
          <a:p>
            <a:r>
              <a:rPr lang="sr-Latn-RS" dirty="0" smtClean="0"/>
              <a:t>UDP header</a:t>
            </a:r>
          </a:p>
          <a:p>
            <a:endParaRPr lang="sr-Latn-RS" dirty="0" smtClean="0"/>
          </a:p>
          <a:p>
            <a:r>
              <a:rPr lang="sr-Latn-RS" dirty="0" smtClean="0"/>
              <a:t>Broj ocekivanih paketa</a:t>
            </a:r>
          </a:p>
          <a:p>
            <a:r>
              <a:rPr lang="sr-Latn-RS" dirty="0" smtClean="0"/>
              <a:t>Broj trenutnog paketa u sekvenci</a:t>
            </a:r>
          </a:p>
          <a:p>
            <a:r>
              <a:rPr lang="sr-Latn-RS" dirty="0" smtClean="0"/>
              <a:t>Podaci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Realizacija -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Ono što nam je bitno kod implementacije klijenta su dva niza, jedan sadrži pakete za slanje, a drugi sadrži informaciju o tome koje je pakete Server primio.</a:t>
            </a:r>
          </a:p>
          <a:p>
            <a:r>
              <a:rPr lang="sr-Latn-RS" dirty="0" smtClean="0"/>
              <a:t>U slučaju da je Server uspešno primio paket klijent će potom dobiti ACK paket, koji će u sebi takođe nositi informaciju o tome koje mesto u sekvenci okupira primljeni paket, tako da će klijent znati da ne mora ponovo da ga šalje.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Funkcija niti za slanje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Nit pokušava da pošalje pakete serveru, u slučaju da ne uspe ona ima sleeping time koji se duplira svaki put kada ne uspe.</a:t>
            </a:r>
          </a:p>
          <a:p>
            <a:r>
              <a:rPr lang="sr-Latn-RS" dirty="0" smtClean="0"/>
              <a:t>Kada sleeping time prekorači maksimum funkcija odustaje od slanja paketa, pretpostavlja se da server nije funkcionalan ili da je mreža zagušena.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Priprema paketa za slanje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Funkcija prepare packet for sending čita iz fajla i upisuje podatke u pakete. </a:t>
            </a:r>
            <a:endParaRPr lang="sr-Latn-RS" dirty="0" smtClean="0"/>
          </a:p>
          <a:p>
            <a:r>
              <a:rPr lang="sr-Latn-RS" dirty="0" smtClean="0"/>
              <a:t>S</a:t>
            </a:r>
            <a:r>
              <a:rPr lang="sr-Latn-RS" dirty="0" smtClean="0"/>
              <a:t>vaki paket može da sadrži 255 byte-ova, maksimalno možemo da imamo 500 paketa.</a:t>
            </a:r>
          </a:p>
          <a:p>
            <a:endParaRPr lang="sr-Latn-RS" dirty="0" smtClean="0"/>
          </a:p>
          <a:p>
            <a:r>
              <a:rPr lang="sr-Latn-RS" dirty="0" smtClean="0"/>
              <a:t>Nakon isčitavanja iz fajla  za svaki paketprave se headeri, i paketi su spremni za slanje.</a:t>
            </a:r>
          </a:p>
          <a:p>
            <a:endParaRPr lang="sr-Latn-RS" dirty="0" smtClean="0"/>
          </a:p>
          <a:p>
            <a:r>
              <a:rPr lang="sr-Latn-RS" dirty="0" smtClean="0"/>
              <a:t>Koriste se paralelno WiFi i Ethernet.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Realizacija -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Za server se takođe koriste paralelno Wifi i Ethernet.</a:t>
            </a:r>
          </a:p>
          <a:p>
            <a:endParaRPr lang="sr-Latn-RS" dirty="0" smtClean="0"/>
          </a:p>
          <a:p>
            <a:r>
              <a:rPr lang="sr-Latn-RS" dirty="0" smtClean="0"/>
              <a:t>Za potrebe servera implementiran je packet handler koji vrsi checksum proveru. Takođe po primljenom i proverenom paketu pravi i šalje ACK paket.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</TotalTime>
  <Words>502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PROJEKTNI ZADATAK</vt:lpstr>
      <vt:lpstr>Zadatak</vt:lpstr>
      <vt:lpstr>Projektni zahtevi</vt:lpstr>
      <vt:lpstr>Realizacija  - Utilities</vt:lpstr>
      <vt:lpstr>Struktura packet_t</vt:lpstr>
      <vt:lpstr>Realizacija - Client</vt:lpstr>
      <vt:lpstr>Funkcija niti za slanje</vt:lpstr>
      <vt:lpstr>Priprema paketa za slanje</vt:lpstr>
      <vt:lpstr>Realizacija - Server</vt:lpstr>
      <vt:lpstr>Packet handler</vt:lpstr>
      <vt:lpstr>Ethernet i WiFi niti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PROJEKTNI ZADATAK</dc:title>
  <dc:creator>Nemanja Lekic</dc:creator>
  <cp:lastModifiedBy>Nemanja Lekic</cp:lastModifiedBy>
  <cp:revision>11</cp:revision>
  <dcterms:created xsi:type="dcterms:W3CDTF">2006-08-16T00:00:00Z</dcterms:created>
  <dcterms:modified xsi:type="dcterms:W3CDTF">2019-06-13T12:15:08Z</dcterms:modified>
</cp:coreProperties>
</file>