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1" r:id="rId7"/>
    <p:sldId id="262" r:id="rId8"/>
    <p:sldId id="269" r:id="rId9"/>
    <p:sldId id="270" r:id="rId10"/>
    <p:sldId id="271" r:id="rId11"/>
    <p:sldId id="272" r:id="rId12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104" d="100"/>
          <a:sy n="104" d="100"/>
        </p:scale>
        <p:origin x="138" y="2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26/09/2023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085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0558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390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26/09/2023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ARENA OF CHAMPIONS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PROYECT JAVA ROL GAME</a:t>
            </a:r>
          </a:p>
        </p:txBody>
      </p:sp>
      <p:sp>
        <p:nvSpPr>
          <p:cNvPr id="3" name="Subtítulo 4">
            <a:extLst>
              <a:ext uri="{FF2B5EF4-FFF2-40B4-BE49-F238E27FC236}">
                <a16:creationId xmlns:a16="http://schemas.microsoft.com/office/drawing/2014/main" id="{419363A7-743D-7F80-78D0-7C1330F93573}"/>
              </a:ext>
            </a:extLst>
          </p:cNvPr>
          <p:cNvSpPr txBox="1">
            <a:spLocks/>
          </p:cNvSpPr>
          <p:nvPr/>
        </p:nvSpPr>
        <p:spPr>
          <a:xfrm>
            <a:off x="1630662" y="4400549"/>
            <a:ext cx="2732660" cy="8761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Javier del pozo</a:t>
            </a:r>
          </a:p>
          <a:p>
            <a:r>
              <a:rPr lang="es-ES" sz="1400" dirty="0"/>
              <a:t>Jerónimo Boza García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332829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00B0F0"/>
                </a:solidFill>
              </a:rPr>
              <a:t>TABLA DE CONTENIDO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Descripción juego</a:t>
            </a:r>
          </a:p>
          <a:p>
            <a:pPr rtl="0"/>
            <a:r>
              <a:rPr lang="es-ES" dirty="0"/>
              <a:t>Ventanas del juego: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‘INICIO’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‘SELECTION’</a:t>
            </a:r>
          </a:p>
          <a:p>
            <a:pPr lvl="2"/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Champions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‘BATTLE’</a:t>
            </a:r>
          </a:p>
          <a:p>
            <a:pPr lvl="2"/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Metodología de batalla</a:t>
            </a:r>
            <a:endParaRPr lang="es-ES" dirty="0">
              <a:solidFill>
                <a:srgbClr val="FFC000"/>
              </a:solidFill>
            </a:endParaRPr>
          </a:p>
          <a:p>
            <a:pPr marL="530340" indent="-457200"/>
            <a:r>
              <a:rPr lang="es-ES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57546"/>
            <a:ext cx="10360501" cy="1223963"/>
          </a:xfrm>
        </p:spPr>
        <p:txBody>
          <a:bodyPr rtlCol="0"/>
          <a:lstStyle/>
          <a:p>
            <a:pPr algn="ctr" rtl="0"/>
            <a:r>
              <a:rPr lang="es-ES" dirty="0"/>
              <a:t>DESCRIPCIÓN JUEGO</a:t>
            </a:r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Idea general</a:t>
            </a:r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Juego 1vs1</a:t>
            </a:r>
          </a:p>
          <a:p>
            <a:pPr rtl="0"/>
            <a:r>
              <a:rPr lang="es-ES" dirty="0"/>
              <a:t>Turnos</a:t>
            </a:r>
          </a:p>
          <a:p>
            <a:pPr rtl="0"/>
            <a:r>
              <a:rPr lang="es-ES" dirty="0"/>
              <a:t>Un solo jugador</a:t>
            </a:r>
          </a:p>
          <a:p>
            <a:pPr rtl="0"/>
            <a:r>
              <a:rPr lang="es-ES" dirty="0"/>
              <a:t>4 clases de ‘Champions’</a:t>
            </a:r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Objetivo del juego</a:t>
            </a:r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s-ES" dirty="0"/>
              <a:t>Escoger uno entre los ‘Champions’ disponibles.</a:t>
            </a:r>
          </a:p>
          <a:p>
            <a:pPr rtl="0"/>
            <a:r>
              <a:rPr lang="es-ES" dirty="0"/>
              <a:t>Combatir contra la IA en un combate por turnos.</a:t>
            </a:r>
          </a:p>
          <a:p>
            <a:pPr rtl="0"/>
            <a:r>
              <a:rPr lang="es-ES" dirty="0"/>
              <a:t>Debilitar al enemigo consiguiendo así la victoria.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VENTANAS DEL JUEGO(I): ‘INICIO’</a:t>
            </a:r>
          </a:p>
        </p:txBody>
      </p:sp>
      <p:pic>
        <p:nvPicPr>
          <p:cNvPr id="1026" name="Picture 2" descr="Arte de pixel. botón de play | Vector Premium">
            <a:extLst>
              <a:ext uri="{FF2B5EF4-FFF2-40B4-BE49-F238E27FC236}">
                <a16:creationId xmlns:a16="http://schemas.microsoft.com/office/drawing/2014/main" id="{77862FB7-EC5C-3556-9643-7901988E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561" y="1706880"/>
            <a:ext cx="4465320" cy="446532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C870AD-FD3E-A8AD-CD87-B1125F0968BF}"/>
              </a:ext>
            </a:extLst>
          </p:cNvPr>
          <p:cNvSpPr txBox="1"/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La ventana inicial del juego tendrá una interfaz sencilla.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s-ES" sz="260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En esta se podrá empezar el juego tan solo clicando sobre ‘PLAY’.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s-ES" sz="260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Como idea posible a implementar, será añadir posibles ajustes sencillos en esta misma ventana(Ej. Muteo sonido).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VENTANAS DEL JUEGO(II): ‘SELECTION’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C870AD-FD3E-A8AD-CD87-B1125F0968BF}"/>
              </a:ext>
            </a:extLst>
          </p:cNvPr>
          <p:cNvSpPr txBox="1"/>
          <p:nvPr/>
        </p:nvSpPr>
        <p:spPr>
          <a:xfrm>
            <a:off x="1218883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La ventana ‘SELECTION’, será una interfaz donde se podrá seleccionar unos de los diferentes ‘Champions’ disponibles.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s-ES" sz="260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Los ‘Champions’ son:</a:t>
            </a:r>
          </a:p>
          <a:p>
            <a:pPr marL="1066693" lvl="1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Mage</a:t>
            </a:r>
          </a:p>
          <a:p>
            <a:pPr marL="1066693" lvl="1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Ork</a:t>
            </a:r>
          </a:p>
          <a:p>
            <a:pPr marL="1066693" lvl="1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Gradiator</a:t>
            </a:r>
          </a:p>
          <a:p>
            <a:pPr marL="1066693" lvl="1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600"/>
              <a:t>Archer</a:t>
            </a:r>
          </a:p>
          <a:p>
            <a:pPr marL="1066693" lvl="1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s-ES" sz="26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40E0F9-2661-D486-B244-2CE23981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07" y="2158944"/>
            <a:ext cx="5078677" cy="3561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178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VENTANAS DEL JUEGO(II): ‘BATTLE’</a:t>
            </a:r>
          </a:p>
        </p:txBody>
      </p:sp>
      <p:pic>
        <p:nvPicPr>
          <p:cNvPr id="2050" name="Picture 2" descr="Pokémon: Batalla contra Rojo, un análisis | Erik Twice">
            <a:extLst>
              <a:ext uri="{FF2B5EF4-FFF2-40B4-BE49-F238E27FC236}">
                <a16:creationId xmlns:a16="http://schemas.microsoft.com/office/drawing/2014/main" id="{B6C9F49E-C58F-C9BA-DBA3-774B6F64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2645610"/>
            <a:ext cx="5078677" cy="25878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C870AD-FD3E-A8AD-CD87-B1125F0968BF}"/>
              </a:ext>
            </a:extLst>
          </p:cNvPr>
          <p:cNvSpPr txBox="1"/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800" dirty="0"/>
              <a:t>La ventana ‘BATTLE’, es donde sucederá toda la acción del juego.</a:t>
            </a:r>
            <a:endParaRPr lang="es-ES" sz="280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s-ES" sz="280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800" dirty="0"/>
              <a:t>Estará formada por una interfaz donde aparecen los ‘Champions’ que combaten y donde se disputa dicho combate.</a:t>
            </a:r>
            <a:endParaRPr lang="es-ES" sz="2800"/>
          </a:p>
          <a:p>
            <a:pPr marL="1066693" lvl="1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406057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pPr algn="ctr"/>
            <a:r>
              <a:rPr lang="es-ES" kern="1200" dirty="0"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2C57A1-3B58-5DD9-7D37-94FB5DB3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889" y="1498600"/>
            <a:ext cx="4392488" cy="51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0283F2F-6987-1C1A-5860-27D4F653C54F}"/>
              </a:ext>
            </a:extLst>
          </p:cNvPr>
          <p:cNvSpPr txBox="1"/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3600" kern="1200">
                <a:latin typeface="+mj-lt"/>
                <a:ea typeface="+mj-ea"/>
                <a:cs typeface="+mj-cs"/>
              </a:rPr>
              <a:t>THANKS. HOPE YOU LIKE IT</a:t>
            </a:r>
          </a:p>
        </p:txBody>
      </p:sp>
      <p:pic>
        <p:nvPicPr>
          <p:cNvPr id="3074" name="Picture 2" descr="Nice Smack GIF - Nice Smack Delicious - Discover &amp; Share GIFs">
            <a:extLst>
              <a:ext uri="{FF2B5EF4-FFF2-40B4-BE49-F238E27FC236}">
                <a16:creationId xmlns:a16="http://schemas.microsoft.com/office/drawing/2014/main" id="{336E8D11-EB0F-60B2-225B-02B99E6B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794" y="1916832"/>
            <a:ext cx="5078677" cy="41264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101</TotalTime>
  <Words>233</Words>
  <Application>Microsoft Office PowerPoint</Application>
  <PresentationFormat>Personalizado</PresentationFormat>
  <Paragraphs>50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Tecnología 16x9</vt:lpstr>
      <vt:lpstr>ARENA OF CHAMPIONS</vt:lpstr>
      <vt:lpstr>TABLA DE CONTENIDO</vt:lpstr>
      <vt:lpstr>DESCRIPCIÓN JUEGO</vt:lpstr>
      <vt:lpstr>VENTANAS DEL JUEGO(I): ‘INICIO’</vt:lpstr>
      <vt:lpstr>VENTANAS DEL JUEGO(II): ‘SELECTION’</vt:lpstr>
      <vt:lpstr>VENTANAS DEL JUEGO(II): ‘BATTLE’</vt:lpstr>
      <vt:lpstr>UML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 OF CHAMPIONS</dc:title>
  <dc:creator>Computer Fixer</dc:creator>
  <cp:lastModifiedBy>Computer Fixer</cp:lastModifiedBy>
  <cp:revision>1</cp:revision>
  <dcterms:created xsi:type="dcterms:W3CDTF">2023-09-26T14:18:12Z</dcterms:created>
  <dcterms:modified xsi:type="dcterms:W3CDTF">2023-09-26T15:59:36Z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