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208428-58AD-4702-A088-638BD30C3359}" type="datetimeFigureOut">
              <a:rPr lang="en-GB" smtClean="0"/>
              <a:t>24/02/2020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5C956-B2AF-4B7B-B3D1-DD1DB9B7F889}" type="slidenum">
              <a:rPr lang="en-GB" smtClean="0"/>
              <a:t>‹#›</a:t>
            </a:fld>
            <a:endParaRPr lang="en-GB"/>
          </a:p>
        </p:txBody>
      </p:sp>
    </p:spTree>
    <p:extLst>
      <p:ext uri="{BB962C8B-B14F-4D97-AF65-F5344CB8AC3E}">
        <p14:creationId xmlns:p14="http://schemas.microsoft.com/office/powerpoint/2010/main" val="29165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005C956-B2AF-4B7B-B3D1-DD1DB9B7F889}" type="slidenum">
              <a:rPr lang="en-GB" smtClean="0"/>
              <a:t>8</a:t>
            </a:fld>
            <a:endParaRPr lang="en-GB"/>
          </a:p>
        </p:txBody>
      </p:sp>
    </p:spTree>
    <p:extLst>
      <p:ext uri="{BB962C8B-B14F-4D97-AF65-F5344CB8AC3E}">
        <p14:creationId xmlns:p14="http://schemas.microsoft.com/office/powerpoint/2010/main" val="2817585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6F91F-896E-4A26-AC37-71044ABE81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B43B70A-138C-48D6-9A6E-A563A36334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54D05DA-2918-44BC-B9BF-FD67220B421E}"/>
              </a:ext>
            </a:extLst>
          </p:cNvPr>
          <p:cNvSpPr>
            <a:spLocks noGrp="1"/>
          </p:cNvSpPr>
          <p:nvPr>
            <p:ph type="dt" sz="half" idx="10"/>
          </p:nvPr>
        </p:nvSpPr>
        <p:spPr/>
        <p:txBody>
          <a:bodyPr/>
          <a:lstStyle/>
          <a:p>
            <a:fld id="{5CA3C3C5-7C1C-4A7E-9C71-65DF6158E30F}" type="datetimeFigureOut">
              <a:rPr lang="en-GB" smtClean="0"/>
              <a:t>24/02/2020</a:t>
            </a:fld>
            <a:endParaRPr lang="en-GB"/>
          </a:p>
        </p:txBody>
      </p:sp>
      <p:sp>
        <p:nvSpPr>
          <p:cNvPr id="5" name="Footer Placeholder 4">
            <a:extLst>
              <a:ext uri="{FF2B5EF4-FFF2-40B4-BE49-F238E27FC236}">
                <a16:creationId xmlns:a16="http://schemas.microsoft.com/office/drawing/2014/main" id="{7F654E4F-6030-4BC0-8DF3-D77C0CD6F4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3A61B9-34B4-45E3-AF48-194731061EE0}"/>
              </a:ext>
            </a:extLst>
          </p:cNvPr>
          <p:cNvSpPr>
            <a:spLocks noGrp="1"/>
          </p:cNvSpPr>
          <p:nvPr>
            <p:ph type="sldNum" sz="quarter" idx="12"/>
          </p:nvPr>
        </p:nvSpPr>
        <p:spPr/>
        <p:txBody>
          <a:bodyPr/>
          <a:lstStyle/>
          <a:p>
            <a:fld id="{F32425D9-0EC5-41E4-8361-1AA143D7CF05}" type="slidenum">
              <a:rPr lang="en-GB" smtClean="0"/>
              <a:t>‹#›</a:t>
            </a:fld>
            <a:endParaRPr lang="en-GB"/>
          </a:p>
        </p:txBody>
      </p:sp>
    </p:spTree>
    <p:extLst>
      <p:ext uri="{BB962C8B-B14F-4D97-AF65-F5344CB8AC3E}">
        <p14:creationId xmlns:p14="http://schemas.microsoft.com/office/powerpoint/2010/main" val="2077368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ECC78-1B21-40F3-938A-10B0168EA3C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EFB449-4E64-461A-83A8-6F23B173B2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951DC9-4CF7-4C6E-B5AF-9FB2D688CE85}"/>
              </a:ext>
            </a:extLst>
          </p:cNvPr>
          <p:cNvSpPr>
            <a:spLocks noGrp="1"/>
          </p:cNvSpPr>
          <p:nvPr>
            <p:ph type="dt" sz="half" idx="10"/>
          </p:nvPr>
        </p:nvSpPr>
        <p:spPr/>
        <p:txBody>
          <a:bodyPr/>
          <a:lstStyle/>
          <a:p>
            <a:fld id="{5CA3C3C5-7C1C-4A7E-9C71-65DF6158E30F}" type="datetimeFigureOut">
              <a:rPr lang="en-GB" smtClean="0"/>
              <a:t>24/02/2020</a:t>
            </a:fld>
            <a:endParaRPr lang="en-GB"/>
          </a:p>
        </p:txBody>
      </p:sp>
      <p:sp>
        <p:nvSpPr>
          <p:cNvPr id="5" name="Footer Placeholder 4">
            <a:extLst>
              <a:ext uri="{FF2B5EF4-FFF2-40B4-BE49-F238E27FC236}">
                <a16:creationId xmlns:a16="http://schemas.microsoft.com/office/drawing/2014/main" id="{ED37E2C2-7728-4608-92CE-D0FDAFF6C0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B6C59E-BDAD-4A9D-BAB5-9010498931ED}"/>
              </a:ext>
            </a:extLst>
          </p:cNvPr>
          <p:cNvSpPr>
            <a:spLocks noGrp="1"/>
          </p:cNvSpPr>
          <p:nvPr>
            <p:ph type="sldNum" sz="quarter" idx="12"/>
          </p:nvPr>
        </p:nvSpPr>
        <p:spPr/>
        <p:txBody>
          <a:bodyPr/>
          <a:lstStyle/>
          <a:p>
            <a:fld id="{F32425D9-0EC5-41E4-8361-1AA143D7CF05}" type="slidenum">
              <a:rPr lang="en-GB" smtClean="0"/>
              <a:t>‹#›</a:t>
            </a:fld>
            <a:endParaRPr lang="en-GB"/>
          </a:p>
        </p:txBody>
      </p:sp>
    </p:spTree>
    <p:extLst>
      <p:ext uri="{BB962C8B-B14F-4D97-AF65-F5344CB8AC3E}">
        <p14:creationId xmlns:p14="http://schemas.microsoft.com/office/powerpoint/2010/main" val="181835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38B263-E9BD-4E2C-BD76-71965B86FF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950C1E2-38B8-442C-A1E5-50F6469D03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F6EB4F-7B85-4F91-B73F-76EDDFA033C0}"/>
              </a:ext>
            </a:extLst>
          </p:cNvPr>
          <p:cNvSpPr>
            <a:spLocks noGrp="1"/>
          </p:cNvSpPr>
          <p:nvPr>
            <p:ph type="dt" sz="half" idx="10"/>
          </p:nvPr>
        </p:nvSpPr>
        <p:spPr/>
        <p:txBody>
          <a:bodyPr/>
          <a:lstStyle/>
          <a:p>
            <a:fld id="{5CA3C3C5-7C1C-4A7E-9C71-65DF6158E30F}" type="datetimeFigureOut">
              <a:rPr lang="en-GB" smtClean="0"/>
              <a:t>24/02/2020</a:t>
            </a:fld>
            <a:endParaRPr lang="en-GB"/>
          </a:p>
        </p:txBody>
      </p:sp>
      <p:sp>
        <p:nvSpPr>
          <p:cNvPr id="5" name="Footer Placeholder 4">
            <a:extLst>
              <a:ext uri="{FF2B5EF4-FFF2-40B4-BE49-F238E27FC236}">
                <a16:creationId xmlns:a16="http://schemas.microsoft.com/office/drawing/2014/main" id="{E534B3BE-7C71-4673-BFC3-FF045A1528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27CEB4-A5C6-4185-B7A5-FDC9E1CA3612}"/>
              </a:ext>
            </a:extLst>
          </p:cNvPr>
          <p:cNvSpPr>
            <a:spLocks noGrp="1"/>
          </p:cNvSpPr>
          <p:nvPr>
            <p:ph type="sldNum" sz="quarter" idx="12"/>
          </p:nvPr>
        </p:nvSpPr>
        <p:spPr/>
        <p:txBody>
          <a:bodyPr/>
          <a:lstStyle/>
          <a:p>
            <a:fld id="{F32425D9-0EC5-41E4-8361-1AA143D7CF05}" type="slidenum">
              <a:rPr lang="en-GB" smtClean="0"/>
              <a:t>‹#›</a:t>
            </a:fld>
            <a:endParaRPr lang="en-GB"/>
          </a:p>
        </p:txBody>
      </p:sp>
    </p:spTree>
    <p:extLst>
      <p:ext uri="{BB962C8B-B14F-4D97-AF65-F5344CB8AC3E}">
        <p14:creationId xmlns:p14="http://schemas.microsoft.com/office/powerpoint/2010/main" val="2192492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8B4CF-89F4-43A7-83A4-9CB4B018629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668554A-246A-41FC-BD2A-9440E5FA8E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584942-3A04-4C1C-BC87-CCB5CA26342C}"/>
              </a:ext>
            </a:extLst>
          </p:cNvPr>
          <p:cNvSpPr>
            <a:spLocks noGrp="1"/>
          </p:cNvSpPr>
          <p:nvPr>
            <p:ph type="dt" sz="half" idx="10"/>
          </p:nvPr>
        </p:nvSpPr>
        <p:spPr/>
        <p:txBody>
          <a:bodyPr/>
          <a:lstStyle/>
          <a:p>
            <a:fld id="{5CA3C3C5-7C1C-4A7E-9C71-65DF6158E30F}" type="datetimeFigureOut">
              <a:rPr lang="en-GB" smtClean="0"/>
              <a:t>24/02/2020</a:t>
            </a:fld>
            <a:endParaRPr lang="en-GB"/>
          </a:p>
        </p:txBody>
      </p:sp>
      <p:sp>
        <p:nvSpPr>
          <p:cNvPr id="5" name="Footer Placeholder 4">
            <a:extLst>
              <a:ext uri="{FF2B5EF4-FFF2-40B4-BE49-F238E27FC236}">
                <a16:creationId xmlns:a16="http://schemas.microsoft.com/office/drawing/2014/main" id="{22FED4D5-08C8-4902-9808-959F8DB6D1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8A7E08-36CF-4885-9025-10AF0374AE55}"/>
              </a:ext>
            </a:extLst>
          </p:cNvPr>
          <p:cNvSpPr>
            <a:spLocks noGrp="1"/>
          </p:cNvSpPr>
          <p:nvPr>
            <p:ph type="sldNum" sz="quarter" idx="12"/>
          </p:nvPr>
        </p:nvSpPr>
        <p:spPr/>
        <p:txBody>
          <a:bodyPr/>
          <a:lstStyle/>
          <a:p>
            <a:fld id="{F32425D9-0EC5-41E4-8361-1AA143D7CF05}" type="slidenum">
              <a:rPr lang="en-GB" smtClean="0"/>
              <a:t>‹#›</a:t>
            </a:fld>
            <a:endParaRPr lang="en-GB"/>
          </a:p>
        </p:txBody>
      </p:sp>
    </p:spTree>
    <p:extLst>
      <p:ext uri="{BB962C8B-B14F-4D97-AF65-F5344CB8AC3E}">
        <p14:creationId xmlns:p14="http://schemas.microsoft.com/office/powerpoint/2010/main" val="258610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5E7DD-B6DD-4FCC-927A-D5A9A5C907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80AF40A-63E2-49E6-9A5D-A868C7CDAD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00B0BA-7B67-4944-8334-F965B63EC997}"/>
              </a:ext>
            </a:extLst>
          </p:cNvPr>
          <p:cNvSpPr>
            <a:spLocks noGrp="1"/>
          </p:cNvSpPr>
          <p:nvPr>
            <p:ph type="dt" sz="half" idx="10"/>
          </p:nvPr>
        </p:nvSpPr>
        <p:spPr/>
        <p:txBody>
          <a:bodyPr/>
          <a:lstStyle/>
          <a:p>
            <a:fld id="{5CA3C3C5-7C1C-4A7E-9C71-65DF6158E30F}" type="datetimeFigureOut">
              <a:rPr lang="en-GB" smtClean="0"/>
              <a:t>24/02/2020</a:t>
            </a:fld>
            <a:endParaRPr lang="en-GB"/>
          </a:p>
        </p:txBody>
      </p:sp>
      <p:sp>
        <p:nvSpPr>
          <p:cNvPr id="5" name="Footer Placeholder 4">
            <a:extLst>
              <a:ext uri="{FF2B5EF4-FFF2-40B4-BE49-F238E27FC236}">
                <a16:creationId xmlns:a16="http://schemas.microsoft.com/office/drawing/2014/main" id="{AC064093-B264-4A7B-BD3A-82E16C4472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15C302-6F77-46E1-8B91-AC2161E3C35F}"/>
              </a:ext>
            </a:extLst>
          </p:cNvPr>
          <p:cNvSpPr>
            <a:spLocks noGrp="1"/>
          </p:cNvSpPr>
          <p:nvPr>
            <p:ph type="sldNum" sz="quarter" idx="12"/>
          </p:nvPr>
        </p:nvSpPr>
        <p:spPr/>
        <p:txBody>
          <a:bodyPr/>
          <a:lstStyle/>
          <a:p>
            <a:fld id="{F32425D9-0EC5-41E4-8361-1AA143D7CF05}" type="slidenum">
              <a:rPr lang="en-GB" smtClean="0"/>
              <a:t>‹#›</a:t>
            </a:fld>
            <a:endParaRPr lang="en-GB"/>
          </a:p>
        </p:txBody>
      </p:sp>
    </p:spTree>
    <p:extLst>
      <p:ext uri="{BB962C8B-B14F-4D97-AF65-F5344CB8AC3E}">
        <p14:creationId xmlns:p14="http://schemas.microsoft.com/office/powerpoint/2010/main" val="97643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F3B05-A221-4D92-BE0E-FBDDA10DDB4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0D25FC-FE3C-4C31-A3DF-CFEA284069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2C36497-28EF-4477-A613-2AC1D17721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E79BDED-C9F8-474E-B294-7097DCF02C71}"/>
              </a:ext>
            </a:extLst>
          </p:cNvPr>
          <p:cNvSpPr>
            <a:spLocks noGrp="1"/>
          </p:cNvSpPr>
          <p:nvPr>
            <p:ph type="dt" sz="half" idx="10"/>
          </p:nvPr>
        </p:nvSpPr>
        <p:spPr/>
        <p:txBody>
          <a:bodyPr/>
          <a:lstStyle/>
          <a:p>
            <a:fld id="{5CA3C3C5-7C1C-4A7E-9C71-65DF6158E30F}" type="datetimeFigureOut">
              <a:rPr lang="en-GB" smtClean="0"/>
              <a:t>24/02/2020</a:t>
            </a:fld>
            <a:endParaRPr lang="en-GB"/>
          </a:p>
        </p:txBody>
      </p:sp>
      <p:sp>
        <p:nvSpPr>
          <p:cNvPr id="6" name="Footer Placeholder 5">
            <a:extLst>
              <a:ext uri="{FF2B5EF4-FFF2-40B4-BE49-F238E27FC236}">
                <a16:creationId xmlns:a16="http://schemas.microsoft.com/office/drawing/2014/main" id="{FD35B978-A406-460A-85EF-74C6932BA9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744BCC-E097-4B76-AF97-EECCF53B8676}"/>
              </a:ext>
            </a:extLst>
          </p:cNvPr>
          <p:cNvSpPr>
            <a:spLocks noGrp="1"/>
          </p:cNvSpPr>
          <p:nvPr>
            <p:ph type="sldNum" sz="quarter" idx="12"/>
          </p:nvPr>
        </p:nvSpPr>
        <p:spPr/>
        <p:txBody>
          <a:bodyPr/>
          <a:lstStyle/>
          <a:p>
            <a:fld id="{F32425D9-0EC5-41E4-8361-1AA143D7CF05}" type="slidenum">
              <a:rPr lang="en-GB" smtClean="0"/>
              <a:t>‹#›</a:t>
            </a:fld>
            <a:endParaRPr lang="en-GB"/>
          </a:p>
        </p:txBody>
      </p:sp>
    </p:spTree>
    <p:extLst>
      <p:ext uri="{BB962C8B-B14F-4D97-AF65-F5344CB8AC3E}">
        <p14:creationId xmlns:p14="http://schemas.microsoft.com/office/powerpoint/2010/main" val="2634683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320F-9149-4BC5-B427-4B30AF61BFD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E779710-402E-419B-AB65-557E549D04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AED97F-EEDE-4961-BCDB-9A81A0457B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E7AD78-A8E5-43EA-8B74-9A1BB47452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B0DF77-2EA8-46B2-AAEE-25D1C572B7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9AB332A-A315-4FE7-B902-C40FBF3B9C40}"/>
              </a:ext>
            </a:extLst>
          </p:cNvPr>
          <p:cNvSpPr>
            <a:spLocks noGrp="1"/>
          </p:cNvSpPr>
          <p:nvPr>
            <p:ph type="dt" sz="half" idx="10"/>
          </p:nvPr>
        </p:nvSpPr>
        <p:spPr/>
        <p:txBody>
          <a:bodyPr/>
          <a:lstStyle/>
          <a:p>
            <a:fld id="{5CA3C3C5-7C1C-4A7E-9C71-65DF6158E30F}" type="datetimeFigureOut">
              <a:rPr lang="en-GB" smtClean="0"/>
              <a:t>24/02/2020</a:t>
            </a:fld>
            <a:endParaRPr lang="en-GB"/>
          </a:p>
        </p:txBody>
      </p:sp>
      <p:sp>
        <p:nvSpPr>
          <p:cNvPr id="8" name="Footer Placeholder 7">
            <a:extLst>
              <a:ext uri="{FF2B5EF4-FFF2-40B4-BE49-F238E27FC236}">
                <a16:creationId xmlns:a16="http://schemas.microsoft.com/office/drawing/2014/main" id="{CA4BDF28-6587-4DFA-AFDC-2765596B6A1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33CE98B-7159-4810-8564-57F43C264B11}"/>
              </a:ext>
            </a:extLst>
          </p:cNvPr>
          <p:cNvSpPr>
            <a:spLocks noGrp="1"/>
          </p:cNvSpPr>
          <p:nvPr>
            <p:ph type="sldNum" sz="quarter" idx="12"/>
          </p:nvPr>
        </p:nvSpPr>
        <p:spPr/>
        <p:txBody>
          <a:bodyPr/>
          <a:lstStyle/>
          <a:p>
            <a:fld id="{F32425D9-0EC5-41E4-8361-1AA143D7CF05}" type="slidenum">
              <a:rPr lang="en-GB" smtClean="0"/>
              <a:t>‹#›</a:t>
            </a:fld>
            <a:endParaRPr lang="en-GB"/>
          </a:p>
        </p:txBody>
      </p:sp>
    </p:spTree>
    <p:extLst>
      <p:ext uri="{BB962C8B-B14F-4D97-AF65-F5344CB8AC3E}">
        <p14:creationId xmlns:p14="http://schemas.microsoft.com/office/powerpoint/2010/main" val="14889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60C2D-72E8-4C8E-A038-6BFB7CE1462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BD51C0E-DD27-4F30-B397-9C670395379C}"/>
              </a:ext>
            </a:extLst>
          </p:cNvPr>
          <p:cNvSpPr>
            <a:spLocks noGrp="1"/>
          </p:cNvSpPr>
          <p:nvPr>
            <p:ph type="dt" sz="half" idx="10"/>
          </p:nvPr>
        </p:nvSpPr>
        <p:spPr/>
        <p:txBody>
          <a:bodyPr/>
          <a:lstStyle/>
          <a:p>
            <a:fld id="{5CA3C3C5-7C1C-4A7E-9C71-65DF6158E30F}" type="datetimeFigureOut">
              <a:rPr lang="en-GB" smtClean="0"/>
              <a:t>24/02/2020</a:t>
            </a:fld>
            <a:endParaRPr lang="en-GB"/>
          </a:p>
        </p:txBody>
      </p:sp>
      <p:sp>
        <p:nvSpPr>
          <p:cNvPr id="4" name="Footer Placeholder 3">
            <a:extLst>
              <a:ext uri="{FF2B5EF4-FFF2-40B4-BE49-F238E27FC236}">
                <a16:creationId xmlns:a16="http://schemas.microsoft.com/office/drawing/2014/main" id="{01EE191A-7528-45ED-82D3-7EDB58DDC09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10962C5-D321-4C42-BAF0-6F0F524A6972}"/>
              </a:ext>
            </a:extLst>
          </p:cNvPr>
          <p:cNvSpPr>
            <a:spLocks noGrp="1"/>
          </p:cNvSpPr>
          <p:nvPr>
            <p:ph type="sldNum" sz="quarter" idx="12"/>
          </p:nvPr>
        </p:nvSpPr>
        <p:spPr/>
        <p:txBody>
          <a:bodyPr/>
          <a:lstStyle/>
          <a:p>
            <a:fld id="{F32425D9-0EC5-41E4-8361-1AA143D7CF05}" type="slidenum">
              <a:rPr lang="en-GB" smtClean="0"/>
              <a:t>‹#›</a:t>
            </a:fld>
            <a:endParaRPr lang="en-GB"/>
          </a:p>
        </p:txBody>
      </p:sp>
    </p:spTree>
    <p:extLst>
      <p:ext uri="{BB962C8B-B14F-4D97-AF65-F5344CB8AC3E}">
        <p14:creationId xmlns:p14="http://schemas.microsoft.com/office/powerpoint/2010/main" val="3196632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C4AA5-1765-4EB6-A41B-42C0E666C466}"/>
              </a:ext>
            </a:extLst>
          </p:cNvPr>
          <p:cNvSpPr>
            <a:spLocks noGrp="1"/>
          </p:cNvSpPr>
          <p:nvPr>
            <p:ph type="dt" sz="half" idx="10"/>
          </p:nvPr>
        </p:nvSpPr>
        <p:spPr/>
        <p:txBody>
          <a:bodyPr/>
          <a:lstStyle/>
          <a:p>
            <a:fld id="{5CA3C3C5-7C1C-4A7E-9C71-65DF6158E30F}" type="datetimeFigureOut">
              <a:rPr lang="en-GB" smtClean="0"/>
              <a:t>24/02/2020</a:t>
            </a:fld>
            <a:endParaRPr lang="en-GB"/>
          </a:p>
        </p:txBody>
      </p:sp>
      <p:sp>
        <p:nvSpPr>
          <p:cNvPr id="3" name="Footer Placeholder 2">
            <a:extLst>
              <a:ext uri="{FF2B5EF4-FFF2-40B4-BE49-F238E27FC236}">
                <a16:creationId xmlns:a16="http://schemas.microsoft.com/office/drawing/2014/main" id="{6C336302-9C64-4FB7-A59E-108353422A1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F6567BA-B80F-430F-8587-B5756960F383}"/>
              </a:ext>
            </a:extLst>
          </p:cNvPr>
          <p:cNvSpPr>
            <a:spLocks noGrp="1"/>
          </p:cNvSpPr>
          <p:nvPr>
            <p:ph type="sldNum" sz="quarter" idx="12"/>
          </p:nvPr>
        </p:nvSpPr>
        <p:spPr/>
        <p:txBody>
          <a:bodyPr/>
          <a:lstStyle/>
          <a:p>
            <a:fld id="{F32425D9-0EC5-41E4-8361-1AA143D7CF05}" type="slidenum">
              <a:rPr lang="en-GB" smtClean="0"/>
              <a:t>‹#›</a:t>
            </a:fld>
            <a:endParaRPr lang="en-GB"/>
          </a:p>
        </p:txBody>
      </p:sp>
    </p:spTree>
    <p:extLst>
      <p:ext uri="{BB962C8B-B14F-4D97-AF65-F5344CB8AC3E}">
        <p14:creationId xmlns:p14="http://schemas.microsoft.com/office/powerpoint/2010/main" val="3611734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BC4F-925A-4CEB-BCBA-90EB32C4E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61330CB-5733-4966-ABD5-B05958EA0D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E43CB5B-8EEB-4DEB-A4F7-38342099A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6BD61F-B1D5-42E2-8DAB-284CCD0AB755}"/>
              </a:ext>
            </a:extLst>
          </p:cNvPr>
          <p:cNvSpPr>
            <a:spLocks noGrp="1"/>
          </p:cNvSpPr>
          <p:nvPr>
            <p:ph type="dt" sz="half" idx="10"/>
          </p:nvPr>
        </p:nvSpPr>
        <p:spPr/>
        <p:txBody>
          <a:bodyPr/>
          <a:lstStyle/>
          <a:p>
            <a:fld id="{5CA3C3C5-7C1C-4A7E-9C71-65DF6158E30F}" type="datetimeFigureOut">
              <a:rPr lang="en-GB" smtClean="0"/>
              <a:t>24/02/2020</a:t>
            </a:fld>
            <a:endParaRPr lang="en-GB"/>
          </a:p>
        </p:txBody>
      </p:sp>
      <p:sp>
        <p:nvSpPr>
          <p:cNvPr id="6" name="Footer Placeholder 5">
            <a:extLst>
              <a:ext uri="{FF2B5EF4-FFF2-40B4-BE49-F238E27FC236}">
                <a16:creationId xmlns:a16="http://schemas.microsoft.com/office/drawing/2014/main" id="{72E6AF26-3B38-4D49-8045-51071FEE88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BCADEE-5367-4198-9BF2-CFEAE76D2B5C}"/>
              </a:ext>
            </a:extLst>
          </p:cNvPr>
          <p:cNvSpPr>
            <a:spLocks noGrp="1"/>
          </p:cNvSpPr>
          <p:nvPr>
            <p:ph type="sldNum" sz="quarter" idx="12"/>
          </p:nvPr>
        </p:nvSpPr>
        <p:spPr/>
        <p:txBody>
          <a:bodyPr/>
          <a:lstStyle/>
          <a:p>
            <a:fld id="{F32425D9-0EC5-41E4-8361-1AA143D7CF05}" type="slidenum">
              <a:rPr lang="en-GB" smtClean="0"/>
              <a:t>‹#›</a:t>
            </a:fld>
            <a:endParaRPr lang="en-GB"/>
          </a:p>
        </p:txBody>
      </p:sp>
    </p:spTree>
    <p:extLst>
      <p:ext uri="{BB962C8B-B14F-4D97-AF65-F5344CB8AC3E}">
        <p14:creationId xmlns:p14="http://schemas.microsoft.com/office/powerpoint/2010/main" val="3824291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3E991-F293-4403-AE1F-9B59627223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3679EAA-5F3D-454B-87A2-B94242972D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29FAA7F-63B6-4E82-AFC5-F6A415780B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DD283B-3600-40CB-9739-0EC18AA3D564}"/>
              </a:ext>
            </a:extLst>
          </p:cNvPr>
          <p:cNvSpPr>
            <a:spLocks noGrp="1"/>
          </p:cNvSpPr>
          <p:nvPr>
            <p:ph type="dt" sz="half" idx="10"/>
          </p:nvPr>
        </p:nvSpPr>
        <p:spPr/>
        <p:txBody>
          <a:bodyPr/>
          <a:lstStyle/>
          <a:p>
            <a:fld id="{5CA3C3C5-7C1C-4A7E-9C71-65DF6158E30F}" type="datetimeFigureOut">
              <a:rPr lang="en-GB" smtClean="0"/>
              <a:t>24/02/2020</a:t>
            </a:fld>
            <a:endParaRPr lang="en-GB"/>
          </a:p>
        </p:txBody>
      </p:sp>
      <p:sp>
        <p:nvSpPr>
          <p:cNvPr id="6" name="Footer Placeholder 5">
            <a:extLst>
              <a:ext uri="{FF2B5EF4-FFF2-40B4-BE49-F238E27FC236}">
                <a16:creationId xmlns:a16="http://schemas.microsoft.com/office/drawing/2014/main" id="{074A383F-74B7-4113-8DE1-EBB547132C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9D9034E-D3B1-47B9-8191-6DB3073271E4}"/>
              </a:ext>
            </a:extLst>
          </p:cNvPr>
          <p:cNvSpPr>
            <a:spLocks noGrp="1"/>
          </p:cNvSpPr>
          <p:nvPr>
            <p:ph type="sldNum" sz="quarter" idx="12"/>
          </p:nvPr>
        </p:nvSpPr>
        <p:spPr/>
        <p:txBody>
          <a:bodyPr/>
          <a:lstStyle/>
          <a:p>
            <a:fld id="{F32425D9-0EC5-41E4-8361-1AA143D7CF05}" type="slidenum">
              <a:rPr lang="en-GB" smtClean="0"/>
              <a:t>‹#›</a:t>
            </a:fld>
            <a:endParaRPr lang="en-GB"/>
          </a:p>
        </p:txBody>
      </p:sp>
    </p:spTree>
    <p:extLst>
      <p:ext uri="{BB962C8B-B14F-4D97-AF65-F5344CB8AC3E}">
        <p14:creationId xmlns:p14="http://schemas.microsoft.com/office/powerpoint/2010/main" val="968369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7FE571-15B0-41EF-B42D-474906602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EA0D44-6A22-4CB1-ADDA-3DF21B302D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F58D61-32C4-4A08-94FD-BC233F0AB8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A3C3C5-7C1C-4A7E-9C71-65DF6158E30F}" type="datetimeFigureOut">
              <a:rPr lang="en-GB" smtClean="0"/>
              <a:t>24/02/2020</a:t>
            </a:fld>
            <a:endParaRPr lang="en-GB"/>
          </a:p>
        </p:txBody>
      </p:sp>
      <p:sp>
        <p:nvSpPr>
          <p:cNvPr id="5" name="Footer Placeholder 4">
            <a:extLst>
              <a:ext uri="{FF2B5EF4-FFF2-40B4-BE49-F238E27FC236}">
                <a16:creationId xmlns:a16="http://schemas.microsoft.com/office/drawing/2014/main" id="{49C2060C-4071-48EA-88CD-021DF3846E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B52BDA4-040C-405F-BCAA-4C29A6FE51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425D9-0EC5-41E4-8361-1AA143D7CF05}" type="slidenum">
              <a:rPr lang="en-GB" smtClean="0"/>
              <a:t>‹#›</a:t>
            </a:fld>
            <a:endParaRPr lang="en-GB"/>
          </a:p>
        </p:txBody>
      </p:sp>
    </p:spTree>
    <p:extLst>
      <p:ext uri="{BB962C8B-B14F-4D97-AF65-F5344CB8AC3E}">
        <p14:creationId xmlns:p14="http://schemas.microsoft.com/office/powerpoint/2010/main" val="2860384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799A-FC86-4B86-B3DA-2380FC990DE7}"/>
              </a:ext>
            </a:extLst>
          </p:cNvPr>
          <p:cNvSpPr>
            <a:spLocks noGrp="1"/>
          </p:cNvSpPr>
          <p:nvPr>
            <p:ph type="ctrTitle"/>
          </p:nvPr>
        </p:nvSpPr>
        <p:spPr/>
        <p:txBody>
          <a:bodyPr>
            <a:normAutofit/>
          </a:bodyPr>
          <a:lstStyle/>
          <a:p>
            <a:r>
              <a:rPr lang="en-US" sz="4800" b="1" dirty="0"/>
              <a:t>WAD2 Team Project Design Spec</a:t>
            </a:r>
            <a:endParaRPr lang="en-GB" sz="4800" b="1" dirty="0"/>
          </a:p>
        </p:txBody>
      </p:sp>
      <p:sp>
        <p:nvSpPr>
          <p:cNvPr id="3" name="Subtitle 2">
            <a:extLst>
              <a:ext uri="{FF2B5EF4-FFF2-40B4-BE49-F238E27FC236}">
                <a16:creationId xmlns:a16="http://schemas.microsoft.com/office/drawing/2014/main" id="{62F3D96C-AB9C-442B-88DF-8C9692E3E3DE}"/>
              </a:ext>
            </a:extLst>
          </p:cNvPr>
          <p:cNvSpPr>
            <a:spLocks noGrp="1"/>
          </p:cNvSpPr>
          <p:nvPr>
            <p:ph type="subTitle" idx="1"/>
          </p:nvPr>
        </p:nvSpPr>
        <p:spPr/>
        <p:txBody>
          <a:bodyPr>
            <a:normAutofit/>
          </a:bodyPr>
          <a:lstStyle/>
          <a:p>
            <a:r>
              <a:rPr lang="en-US" sz="4000" dirty="0"/>
              <a:t>Lab 3 - Team D</a:t>
            </a:r>
            <a:endParaRPr lang="en-GB" sz="4000" dirty="0"/>
          </a:p>
        </p:txBody>
      </p:sp>
    </p:spTree>
    <p:extLst>
      <p:ext uri="{BB962C8B-B14F-4D97-AF65-F5344CB8AC3E}">
        <p14:creationId xmlns:p14="http://schemas.microsoft.com/office/powerpoint/2010/main" val="3212463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3FF9C-AFC9-4576-ADBC-FD195C0E755B}"/>
              </a:ext>
            </a:extLst>
          </p:cNvPr>
          <p:cNvSpPr>
            <a:spLocks noGrp="1"/>
          </p:cNvSpPr>
          <p:nvPr>
            <p:ph type="title"/>
          </p:nvPr>
        </p:nvSpPr>
        <p:spPr/>
        <p:txBody>
          <a:bodyPr/>
          <a:lstStyle/>
          <a:p>
            <a:pPr algn="ctr"/>
            <a:r>
              <a:rPr lang="en-US" dirty="0"/>
              <a:t>URLs</a:t>
            </a:r>
            <a:endParaRPr lang="en-GB" dirty="0"/>
          </a:p>
        </p:txBody>
      </p:sp>
      <p:sp>
        <p:nvSpPr>
          <p:cNvPr id="3" name="Content Placeholder 2">
            <a:extLst>
              <a:ext uri="{FF2B5EF4-FFF2-40B4-BE49-F238E27FC236}">
                <a16:creationId xmlns:a16="http://schemas.microsoft.com/office/drawing/2014/main" id="{D064D403-E29C-445A-BF5B-10F35520965C}"/>
              </a:ext>
            </a:extLst>
          </p:cNvPr>
          <p:cNvSpPr>
            <a:spLocks noGrp="1"/>
          </p:cNvSpPr>
          <p:nvPr>
            <p:ph idx="1"/>
          </p:nvPr>
        </p:nvSpPr>
        <p:spPr/>
        <p:txBody>
          <a:bodyPr/>
          <a:lstStyle/>
          <a:p>
            <a:r>
              <a:rPr lang="en-US" dirty="0"/>
              <a:t>/home</a:t>
            </a:r>
          </a:p>
          <a:p>
            <a:r>
              <a:rPr lang="en-US" dirty="0"/>
              <a:t>/signup</a:t>
            </a:r>
          </a:p>
          <a:p>
            <a:r>
              <a:rPr lang="en-US" dirty="0"/>
              <a:t>/</a:t>
            </a:r>
            <a:r>
              <a:rPr lang="en-US" dirty="0" err="1"/>
              <a:t>signin</a:t>
            </a:r>
            <a:endParaRPr lang="en-US" dirty="0"/>
          </a:p>
          <a:p>
            <a:r>
              <a:rPr lang="en-US" dirty="0"/>
              <a:t>/</a:t>
            </a:r>
            <a:r>
              <a:rPr lang="en-US" dirty="0" err="1"/>
              <a:t>signin</a:t>
            </a:r>
            <a:r>
              <a:rPr lang="en-US" dirty="0"/>
              <a:t>/</a:t>
            </a:r>
            <a:r>
              <a:rPr lang="en-US" dirty="0" err="1"/>
              <a:t>myaccount</a:t>
            </a:r>
            <a:endParaRPr lang="en-US" dirty="0"/>
          </a:p>
          <a:p>
            <a:r>
              <a:rPr lang="en-US" dirty="0"/>
              <a:t>/</a:t>
            </a:r>
            <a:r>
              <a:rPr lang="en-US" dirty="0" err="1"/>
              <a:t>addweatherevent</a:t>
            </a:r>
            <a:endParaRPr lang="en-US" dirty="0"/>
          </a:p>
          <a:p>
            <a:endParaRPr lang="en-US" dirty="0"/>
          </a:p>
          <a:p>
            <a:endParaRPr lang="en-GB" dirty="0"/>
          </a:p>
        </p:txBody>
      </p:sp>
    </p:spTree>
    <p:extLst>
      <p:ext uri="{BB962C8B-B14F-4D97-AF65-F5344CB8AC3E}">
        <p14:creationId xmlns:p14="http://schemas.microsoft.com/office/powerpoint/2010/main" val="273449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0BE21-EBC8-41B1-842F-211E523B6BC7}"/>
              </a:ext>
            </a:extLst>
          </p:cNvPr>
          <p:cNvSpPr>
            <a:spLocks noGrp="1"/>
          </p:cNvSpPr>
          <p:nvPr>
            <p:ph type="title"/>
          </p:nvPr>
        </p:nvSpPr>
        <p:spPr/>
        <p:txBody>
          <a:bodyPr/>
          <a:lstStyle/>
          <a:p>
            <a:pPr algn="ctr"/>
            <a:r>
              <a:rPr lang="en-US" dirty="0"/>
              <a:t>Wireframes</a:t>
            </a:r>
            <a:endParaRPr lang="en-GB" dirty="0"/>
          </a:p>
        </p:txBody>
      </p:sp>
      <p:sp>
        <p:nvSpPr>
          <p:cNvPr id="3" name="Content Placeholder 2">
            <a:extLst>
              <a:ext uri="{FF2B5EF4-FFF2-40B4-BE49-F238E27FC236}">
                <a16:creationId xmlns:a16="http://schemas.microsoft.com/office/drawing/2014/main" id="{AE7DFEBE-0062-47C3-AAFC-A1D5A5510E84}"/>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55152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A7F8-61B1-476D-9061-F7B6FCDA0C2C}"/>
              </a:ext>
            </a:extLst>
          </p:cNvPr>
          <p:cNvSpPr>
            <a:spLocks noGrp="1"/>
          </p:cNvSpPr>
          <p:nvPr>
            <p:ph type="title"/>
          </p:nvPr>
        </p:nvSpPr>
        <p:spPr/>
        <p:txBody>
          <a:bodyPr/>
          <a:lstStyle/>
          <a:p>
            <a:pPr algn="ctr"/>
            <a:r>
              <a:rPr lang="en-US" dirty="0"/>
              <a:t>Overview</a:t>
            </a:r>
            <a:endParaRPr lang="en-GB" dirty="0"/>
          </a:p>
        </p:txBody>
      </p:sp>
      <p:sp>
        <p:nvSpPr>
          <p:cNvPr id="3" name="Content Placeholder 2">
            <a:extLst>
              <a:ext uri="{FF2B5EF4-FFF2-40B4-BE49-F238E27FC236}">
                <a16:creationId xmlns:a16="http://schemas.microsoft.com/office/drawing/2014/main" id="{4DE6E4F9-E183-45E4-A6AC-FECFC0252256}"/>
              </a:ext>
            </a:extLst>
          </p:cNvPr>
          <p:cNvSpPr>
            <a:spLocks noGrp="1"/>
          </p:cNvSpPr>
          <p:nvPr>
            <p:ph idx="1"/>
          </p:nvPr>
        </p:nvSpPr>
        <p:spPr/>
        <p:txBody>
          <a:bodyPr>
            <a:normAutofit fontScale="92500" lnSpcReduction="10000"/>
          </a:bodyPr>
          <a:lstStyle/>
          <a:p>
            <a:pPr marL="0" indent="0" algn="just">
              <a:buNone/>
            </a:pPr>
            <a:r>
              <a:rPr lang="en-US" dirty="0"/>
              <a:t>The purpose of our web app is to provide a system to track extreme weather systems such as tornadoes, hurricanes or wild-fires.  The app will provide an interactive map of these weather systems.</a:t>
            </a:r>
          </a:p>
          <a:p>
            <a:pPr marL="0" indent="0" algn="just">
              <a:buNone/>
            </a:pPr>
            <a:r>
              <a:rPr lang="en-US" dirty="0"/>
              <a:t>All users will be able to view the map, which will display pins at different locations where there are weather events.  All users can click on the pin, which will provide them with information such as the location of the event and additional details.</a:t>
            </a:r>
          </a:p>
          <a:p>
            <a:pPr marL="0" indent="0" algn="just">
              <a:buNone/>
            </a:pPr>
            <a:r>
              <a:rPr lang="en-US" dirty="0"/>
              <a:t>There will be the option to create an account for the app, providing additional benefits.  Logged in users will be able to add pins to the maps if they have details of an extreme weather event.  Additionally, they will be able to add </a:t>
            </a:r>
            <a:r>
              <a:rPr lang="en-US" dirty="0" err="1"/>
              <a:t>favourite</a:t>
            </a:r>
            <a:r>
              <a:rPr lang="en-US" dirty="0"/>
              <a:t> locations to their account.  If so, events near their </a:t>
            </a:r>
            <a:r>
              <a:rPr lang="en-US" dirty="0" err="1"/>
              <a:t>favourite</a:t>
            </a:r>
            <a:r>
              <a:rPr lang="en-US" dirty="0"/>
              <a:t> locations will be displayed on their feed.</a:t>
            </a:r>
            <a:endParaRPr lang="en-GB" dirty="0"/>
          </a:p>
        </p:txBody>
      </p:sp>
    </p:spTree>
    <p:extLst>
      <p:ext uri="{BB962C8B-B14F-4D97-AF65-F5344CB8AC3E}">
        <p14:creationId xmlns:p14="http://schemas.microsoft.com/office/powerpoint/2010/main" val="1889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4B82-0208-4851-9967-DE229BE6B44D}"/>
              </a:ext>
            </a:extLst>
          </p:cNvPr>
          <p:cNvSpPr>
            <a:spLocks noGrp="1"/>
          </p:cNvSpPr>
          <p:nvPr>
            <p:ph type="title"/>
          </p:nvPr>
        </p:nvSpPr>
        <p:spPr/>
        <p:txBody>
          <a:bodyPr/>
          <a:lstStyle/>
          <a:p>
            <a:pPr algn="ctr"/>
            <a:r>
              <a:rPr lang="en-US" dirty="0"/>
              <a:t>Requirements</a:t>
            </a:r>
            <a:endParaRPr lang="en-GB" dirty="0"/>
          </a:p>
        </p:txBody>
      </p:sp>
      <p:sp>
        <p:nvSpPr>
          <p:cNvPr id="3" name="Content Placeholder 2">
            <a:extLst>
              <a:ext uri="{FF2B5EF4-FFF2-40B4-BE49-F238E27FC236}">
                <a16:creationId xmlns:a16="http://schemas.microsoft.com/office/drawing/2014/main" id="{276C6466-F081-4A8E-B29F-F817FD1D1A6E}"/>
              </a:ext>
            </a:extLst>
          </p:cNvPr>
          <p:cNvSpPr>
            <a:spLocks noGrp="1"/>
          </p:cNvSpPr>
          <p:nvPr>
            <p:ph idx="1"/>
          </p:nvPr>
        </p:nvSpPr>
        <p:spPr/>
        <p:txBody>
          <a:bodyPr>
            <a:normAutofit fontScale="92500" lnSpcReduction="10000"/>
          </a:bodyPr>
          <a:lstStyle/>
          <a:p>
            <a:r>
              <a:rPr lang="en-US" sz="2600" dirty="0"/>
              <a:t>All users must be able to view the interactive map, and click on pins to view extreme weather events.</a:t>
            </a:r>
          </a:p>
          <a:p>
            <a:r>
              <a:rPr lang="en-US" sz="2600" dirty="0"/>
              <a:t>All users must have the ability to create/edit/delete an account.</a:t>
            </a:r>
          </a:p>
          <a:p>
            <a:r>
              <a:rPr lang="en-US" sz="2600" dirty="0"/>
              <a:t>Logged in users must be able to add a pin to the map, storing the location and details of an extreme weather event.</a:t>
            </a:r>
          </a:p>
          <a:p>
            <a:r>
              <a:rPr lang="en-US" sz="2600" dirty="0"/>
              <a:t>Logged in users should be able to add </a:t>
            </a:r>
            <a:r>
              <a:rPr lang="en-US" sz="2600" dirty="0" err="1"/>
              <a:t>favourite</a:t>
            </a:r>
            <a:r>
              <a:rPr lang="en-US" sz="2600" dirty="0"/>
              <a:t> locations to their account.</a:t>
            </a:r>
          </a:p>
          <a:p>
            <a:r>
              <a:rPr lang="en-US" sz="2600" dirty="0"/>
              <a:t>Logged in users should be able to view a feed of events that are happening in their </a:t>
            </a:r>
            <a:r>
              <a:rPr lang="en-US" sz="2600" dirty="0" err="1"/>
              <a:t>favourite</a:t>
            </a:r>
            <a:r>
              <a:rPr lang="en-US" sz="2600" dirty="0"/>
              <a:t> locations.</a:t>
            </a:r>
          </a:p>
          <a:p>
            <a:r>
              <a:rPr lang="en-US" sz="2600" dirty="0"/>
              <a:t>All users could sign in through third parties such as Facebook, Google </a:t>
            </a:r>
            <a:r>
              <a:rPr lang="en-US" sz="2600" dirty="0" err="1"/>
              <a:t>etc</a:t>
            </a:r>
            <a:r>
              <a:rPr lang="en-US" sz="2600" dirty="0"/>
              <a:t>…</a:t>
            </a:r>
          </a:p>
          <a:p>
            <a:r>
              <a:rPr lang="en-US" sz="2600" dirty="0"/>
              <a:t>Pins could have tags.</a:t>
            </a:r>
          </a:p>
          <a:p>
            <a:r>
              <a:rPr lang="en-US" sz="2600" dirty="0"/>
              <a:t>Logged in users could be able to comment on events.</a:t>
            </a:r>
          </a:p>
          <a:p>
            <a:pPr marL="0" indent="0">
              <a:buNone/>
            </a:pPr>
            <a:endParaRPr lang="en-US" sz="2600" dirty="0"/>
          </a:p>
          <a:p>
            <a:endParaRPr lang="en-US" sz="2600" dirty="0"/>
          </a:p>
          <a:p>
            <a:endParaRPr lang="en-GB" sz="2600" dirty="0"/>
          </a:p>
        </p:txBody>
      </p:sp>
    </p:spTree>
    <p:extLst>
      <p:ext uri="{BB962C8B-B14F-4D97-AF65-F5344CB8AC3E}">
        <p14:creationId xmlns:p14="http://schemas.microsoft.com/office/powerpoint/2010/main" val="229913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BD6D-F24C-4130-BFC4-B3C636004DE3}"/>
              </a:ext>
            </a:extLst>
          </p:cNvPr>
          <p:cNvSpPr>
            <a:spLocks noGrp="1"/>
          </p:cNvSpPr>
          <p:nvPr>
            <p:ph type="title"/>
          </p:nvPr>
        </p:nvSpPr>
        <p:spPr>
          <a:xfrm>
            <a:off x="838200" y="365125"/>
            <a:ext cx="10515600" cy="1325563"/>
          </a:xfrm>
        </p:spPr>
        <p:txBody>
          <a:bodyPr anchor="ctr">
            <a:normAutofit/>
          </a:bodyPr>
          <a:lstStyle/>
          <a:p>
            <a:pPr algn="ctr"/>
            <a:r>
              <a:rPr lang="en-US" dirty="0">
                <a:solidFill>
                  <a:schemeClr val="bg1"/>
                </a:solidFill>
              </a:rPr>
              <a:t>Persona 1</a:t>
            </a:r>
            <a:endParaRPr lang="en-GB" dirty="0">
              <a:solidFill>
                <a:schemeClr val="bg1"/>
              </a:solidFill>
            </a:endParaRPr>
          </a:p>
        </p:txBody>
      </p:sp>
      <p:sp>
        <p:nvSpPr>
          <p:cNvPr id="3" name="Content Placeholder 2">
            <a:extLst>
              <a:ext uri="{FF2B5EF4-FFF2-40B4-BE49-F238E27FC236}">
                <a16:creationId xmlns:a16="http://schemas.microsoft.com/office/drawing/2014/main" id="{E59D6E28-904D-4A7E-897C-CCE8F835F61B}"/>
              </a:ext>
            </a:extLst>
          </p:cNvPr>
          <p:cNvSpPr>
            <a:spLocks noGrp="1"/>
          </p:cNvSpPr>
          <p:nvPr>
            <p:ph idx="1"/>
          </p:nvPr>
        </p:nvSpPr>
        <p:spPr>
          <a:xfrm>
            <a:off x="838200" y="1825625"/>
            <a:ext cx="10515600" cy="4351338"/>
          </a:xfrm>
          <a:solidFill>
            <a:schemeClr val="tx1"/>
          </a:solidFill>
        </p:spPr>
        <p:txBody>
          <a:bodyPr anchor="ctr">
            <a:normAutofit/>
          </a:bodyPr>
          <a:lstStyle/>
          <a:p>
            <a:pPr marL="0" indent="0">
              <a:buNone/>
            </a:pPr>
            <a:r>
              <a:rPr lang="en-US" dirty="0">
                <a:solidFill>
                  <a:schemeClr val="bg1"/>
                </a:solidFill>
              </a:rPr>
              <a:t>Noah is a 28-year-old male from Texas.  In his spare time, he enjoys travelling across the US, in search of tornadoes and other extreme weather events.  He enjoys the thrill of being in a dangerous situation, and also taking photographs to remember his adventures.  Time is of the essence when it comes to chasing storms, so he would like to have access to real time locations of storms.  This would allow him to accurately track the movement of storms, so that he can make sure he is in the correct location at the correct time, making sure that he never misses an exciting storm again.</a:t>
            </a:r>
            <a:endParaRPr lang="en-GB" dirty="0">
              <a:solidFill>
                <a:schemeClr val="bg1"/>
              </a:solidFill>
            </a:endParaRPr>
          </a:p>
        </p:txBody>
      </p:sp>
    </p:spTree>
    <p:extLst>
      <p:ext uri="{BB962C8B-B14F-4D97-AF65-F5344CB8AC3E}">
        <p14:creationId xmlns:p14="http://schemas.microsoft.com/office/powerpoint/2010/main" val="262905356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28A3-A808-4C06-80E1-A188197F64EE}"/>
              </a:ext>
            </a:extLst>
          </p:cNvPr>
          <p:cNvSpPr>
            <a:spLocks noGrp="1"/>
          </p:cNvSpPr>
          <p:nvPr>
            <p:ph type="title"/>
          </p:nvPr>
        </p:nvSpPr>
        <p:spPr>
          <a:xfrm>
            <a:off x="838200" y="365125"/>
            <a:ext cx="10515600" cy="1325563"/>
          </a:xfrm>
        </p:spPr>
        <p:txBody>
          <a:bodyPr anchor="ctr">
            <a:normAutofit/>
          </a:bodyPr>
          <a:lstStyle/>
          <a:p>
            <a:pPr algn="ctr"/>
            <a:r>
              <a:rPr lang="en-US" dirty="0">
                <a:solidFill>
                  <a:schemeClr val="bg1"/>
                </a:solidFill>
              </a:rPr>
              <a:t>Persona 2</a:t>
            </a:r>
            <a:endParaRPr lang="en-GB" dirty="0">
              <a:solidFill>
                <a:schemeClr val="bg1"/>
              </a:solidFill>
            </a:endParaRPr>
          </a:p>
        </p:txBody>
      </p:sp>
      <p:sp>
        <p:nvSpPr>
          <p:cNvPr id="3" name="Content Placeholder 2">
            <a:extLst>
              <a:ext uri="{FF2B5EF4-FFF2-40B4-BE49-F238E27FC236}">
                <a16:creationId xmlns:a16="http://schemas.microsoft.com/office/drawing/2014/main" id="{D1E02CB8-D0EA-4697-BF93-7873B34199FC}"/>
              </a:ext>
            </a:extLst>
          </p:cNvPr>
          <p:cNvSpPr>
            <a:spLocks noGrp="1"/>
          </p:cNvSpPr>
          <p:nvPr>
            <p:ph idx="1"/>
          </p:nvPr>
        </p:nvSpPr>
        <p:spPr>
          <a:xfrm>
            <a:off x="838200" y="1825625"/>
            <a:ext cx="10515600" cy="4351338"/>
          </a:xfrm>
        </p:spPr>
        <p:txBody>
          <a:bodyPr anchor="ctr">
            <a:normAutofit/>
          </a:bodyPr>
          <a:lstStyle/>
          <a:p>
            <a:pPr marL="0" indent="0">
              <a:buNone/>
            </a:pPr>
            <a:r>
              <a:rPr lang="en-US" dirty="0">
                <a:solidFill>
                  <a:schemeClr val="bg1"/>
                </a:solidFill>
              </a:rPr>
              <a:t>Sam is a 34-year-old volunteer fire fighter in the Blue Mountains, Australia.  With the devastating fires throughout the summer, she wishes to be able to track the current locations of fires, so that she can be one of the first responders extinguishing them.  It would be helpful if she were notified of any new fires which appear in the area she works.  Additionally, she would like to be able to post locations of fires which she has come across, to ensure that the members of the public know to stay away from the danger and perhaps notify other firefighters of the blazes.</a:t>
            </a:r>
            <a:endParaRPr lang="en-GB" dirty="0">
              <a:solidFill>
                <a:schemeClr val="bg1"/>
              </a:solidFill>
            </a:endParaRPr>
          </a:p>
        </p:txBody>
      </p:sp>
    </p:spTree>
    <p:extLst>
      <p:ext uri="{BB962C8B-B14F-4D97-AF65-F5344CB8AC3E}">
        <p14:creationId xmlns:p14="http://schemas.microsoft.com/office/powerpoint/2010/main" val="189681550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CB98C-BEAB-455D-BD9C-E98045087DC6}"/>
              </a:ext>
            </a:extLst>
          </p:cNvPr>
          <p:cNvSpPr>
            <a:spLocks noGrp="1"/>
          </p:cNvSpPr>
          <p:nvPr>
            <p:ph type="title"/>
          </p:nvPr>
        </p:nvSpPr>
        <p:spPr/>
        <p:txBody>
          <a:bodyPr/>
          <a:lstStyle/>
          <a:p>
            <a:pPr algn="ctr"/>
            <a:r>
              <a:rPr lang="en-US" dirty="0"/>
              <a:t>Persona 3</a:t>
            </a:r>
            <a:endParaRPr lang="en-GB" dirty="0"/>
          </a:p>
        </p:txBody>
      </p:sp>
      <p:sp>
        <p:nvSpPr>
          <p:cNvPr id="5" name="Content Placeholder 4">
            <a:extLst>
              <a:ext uri="{FF2B5EF4-FFF2-40B4-BE49-F238E27FC236}">
                <a16:creationId xmlns:a16="http://schemas.microsoft.com/office/drawing/2014/main" id="{7EC846F8-A942-4807-A864-08CD20F21941}"/>
              </a:ext>
            </a:extLst>
          </p:cNvPr>
          <p:cNvSpPr>
            <a:spLocks noGrp="1"/>
          </p:cNvSpPr>
          <p:nvPr>
            <p:ph idx="1"/>
          </p:nvPr>
        </p:nvSpPr>
        <p:spPr/>
        <p:txBody>
          <a:bodyPr/>
          <a:lstStyle/>
          <a:p>
            <a:pPr marL="0" indent="0">
              <a:buNone/>
            </a:pPr>
            <a:r>
              <a:rPr lang="en-US" dirty="0"/>
              <a:t>Derek is a 32-year-old banker who rides the 46-minute commute from Kentish Town to Canary Wharf on his bike, 5 days a week.  As a cyclist, flooding can be a severe obstacle for him, so likes to keep track of flooding in his area.  He would like to get real time updates from fellow commuters to avoid flooded routes.  This will allow him to minimize the time taken for his daily commute, allowing him to spend more time with his family.</a:t>
            </a:r>
            <a:endParaRPr lang="en-GB" dirty="0"/>
          </a:p>
        </p:txBody>
      </p:sp>
    </p:spTree>
    <p:extLst>
      <p:ext uri="{BB962C8B-B14F-4D97-AF65-F5344CB8AC3E}">
        <p14:creationId xmlns:p14="http://schemas.microsoft.com/office/powerpoint/2010/main" val="64774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E3A88-77BC-469E-82E7-53F3B51FB0DD}"/>
              </a:ext>
            </a:extLst>
          </p:cNvPr>
          <p:cNvSpPr>
            <a:spLocks noGrp="1"/>
          </p:cNvSpPr>
          <p:nvPr>
            <p:ph type="title"/>
          </p:nvPr>
        </p:nvSpPr>
        <p:spPr/>
        <p:txBody>
          <a:bodyPr/>
          <a:lstStyle/>
          <a:p>
            <a:pPr algn="ctr"/>
            <a:r>
              <a:rPr lang="en-US" dirty="0"/>
              <a:t>System Architecture</a:t>
            </a:r>
            <a:endParaRPr lang="en-GB" dirty="0"/>
          </a:p>
        </p:txBody>
      </p:sp>
      <p:pic>
        <p:nvPicPr>
          <p:cNvPr id="6" name="Content Placeholder 5" descr="A close up of a mans face&#10;&#10;Description automatically generated">
            <a:extLst>
              <a:ext uri="{FF2B5EF4-FFF2-40B4-BE49-F238E27FC236}">
                <a16:creationId xmlns:a16="http://schemas.microsoft.com/office/drawing/2014/main" id="{67F9D8FF-3541-4669-AE57-F7CC2D567B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6704" y="1690688"/>
            <a:ext cx="6698591" cy="4623296"/>
          </a:xfrm>
        </p:spPr>
      </p:pic>
    </p:spTree>
    <p:extLst>
      <p:ext uri="{BB962C8B-B14F-4D97-AF65-F5344CB8AC3E}">
        <p14:creationId xmlns:p14="http://schemas.microsoft.com/office/powerpoint/2010/main" val="189934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7F0D7E7-CA0D-47F2-8C35-CDA746B43CAA}"/>
              </a:ext>
            </a:extLst>
          </p:cNvPr>
          <p:cNvSpPr>
            <a:spLocks noGrp="1"/>
          </p:cNvSpPr>
          <p:nvPr>
            <p:ph type="title"/>
          </p:nvPr>
        </p:nvSpPr>
        <p:spPr/>
        <p:txBody>
          <a:bodyPr/>
          <a:lstStyle/>
          <a:p>
            <a:pPr algn="ctr"/>
            <a:r>
              <a:rPr lang="en-US" dirty="0"/>
              <a:t>Site Map</a:t>
            </a:r>
            <a:endParaRPr lang="en-GB" dirty="0"/>
          </a:p>
        </p:txBody>
      </p:sp>
      <p:cxnSp>
        <p:nvCxnSpPr>
          <p:cNvPr id="3" name="Straight Connector 2">
            <a:extLst>
              <a:ext uri="{FF2B5EF4-FFF2-40B4-BE49-F238E27FC236}">
                <a16:creationId xmlns:a16="http://schemas.microsoft.com/office/drawing/2014/main" id="{DBF57DED-ADEA-4E65-A9F4-6D03AF64A16D}"/>
              </a:ext>
            </a:extLst>
          </p:cNvPr>
          <p:cNvCxnSpPr/>
          <p:nvPr/>
        </p:nvCxnSpPr>
        <p:spPr>
          <a:xfrm>
            <a:off x="2021512" y="2116477"/>
            <a:ext cx="4489807"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1FB84FD-445D-4B7E-B386-FB9F1B7921DF}"/>
              </a:ext>
            </a:extLst>
          </p:cNvPr>
          <p:cNvCxnSpPr>
            <a:cxnSpLocks/>
          </p:cNvCxnSpPr>
          <p:nvPr/>
        </p:nvCxnSpPr>
        <p:spPr>
          <a:xfrm>
            <a:off x="2021512" y="2116477"/>
            <a:ext cx="0" cy="364732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5B8C2F8-62CC-45D4-8780-62361350A508}"/>
              </a:ext>
            </a:extLst>
          </p:cNvPr>
          <p:cNvCxnSpPr>
            <a:cxnSpLocks/>
          </p:cNvCxnSpPr>
          <p:nvPr/>
        </p:nvCxnSpPr>
        <p:spPr>
          <a:xfrm>
            <a:off x="205483" y="5763802"/>
            <a:ext cx="311307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15" descr="A close up of a logo&#10;&#10;Description automatically generated">
            <a:extLst>
              <a:ext uri="{FF2B5EF4-FFF2-40B4-BE49-F238E27FC236}">
                <a16:creationId xmlns:a16="http://schemas.microsoft.com/office/drawing/2014/main" id="{DAD5CD23-D1BF-4C84-9DE2-D49D641D1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377" y="1690688"/>
            <a:ext cx="6365245" cy="4247908"/>
          </a:xfrm>
          <a:prstGeom prst="rect">
            <a:avLst/>
          </a:prstGeom>
        </p:spPr>
      </p:pic>
    </p:spTree>
    <p:extLst>
      <p:ext uri="{BB962C8B-B14F-4D97-AF65-F5344CB8AC3E}">
        <p14:creationId xmlns:p14="http://schemas.microsoft.com/office/powerpoint/2010/main" val="112476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7C0-1670-419A-9D0A-121A580D82C0}"/>
              </a:ext>
            </a:extLst>
          </p:cNvPr>
          <p:cNvSpPr>
            <a:spLocks noGrp="1"/>
          </p:cNvSpPr>
          <p:nvPr>
            <p:ph type="title"/>
          </p:nvPr>
        </p:nvSpPr>
        <p:spPr/>
        <p:txBody>
          <a:bodyPr/>
          <a:lstStyle/>
          <a:p>
            <a:pPr algn="ctr"/>
            <a:r>
              <a:rPr lang="en-US" dirty="0"/>
              <a:t>ER Diagram</a:t>
            </a:r>
            <a:endParaRPr lang="en-GB" dirty="0"/>
          </a:p>
        </p:txBody>
      </p:sp>
      <p:sp>
        <p:nvSpPr>
          <p:cNvPr id="3" name="Content Placeholder 2">
            <a:extLst>
              <a:ext uri="{FF2B5EF4-FFF2-40B4-BE49-F238E27FC236}">
                <a16:creationId xmlns:a16="http://schemas.microsoft.com/office/drawing/2014/main" id="{FF9C186F-4BA7-4B8C-89BA-6F15B51735A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29728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633</Words>
  <Application>Microsoft Office PowerPoint</Application>
  <PresentationFormat>Widescreen</PresentationFormat>
  <Paragraphs>33</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WAD2 Team Project Design Spec</vt:lpstr>
      <vt:lpstr>Overview</vt:lpstr>
      <vt:lpstr>Requirements</vt:lpstr>
      <vt:lpstr>Persona 1</vt:lpstr>
      <vt:lpstr>Persona 2</vt:lpstr>
      <vt:lpstr>Persona 3</vt:lpstr>
      <vt:lpstr>System Architecture</vt:lpstr>
      <vt:lpstr>Site Map</vt:lpstr>
      <vt:lpstr>ER Diagram</vt:lpstr>
      <vt:lpstr>URLs</vt:lpstr>
      <vt:lpstr>Wireframes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WAD2 Team Project Design Spec</dc:title>
  <dc:creator>David O'Neill (student)</dc:creator>
  <cp:lastModifiedBy>David O'Neill (student)</cp:lastModifiedBy>
  <cp:revision>23</cp:revision>
  <dcterms:created xsi:type="dcterms:W3CDTF">2020-02-23T13:30:47Z</dcterms:created>
  <dcterms:modified xsi:type="dcterms:W3CDTF">2020-02-24T16:53:25Z</dcterms:modified>
</cp:coreProperties>
</file>