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3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851-031A-4D2A-BF1D-A6A693ED1B1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FF3B-D146-4E7B-8294-7CE9598F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4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 Code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2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Since your author uses the same routine (</a:t>
            </a:r>
            <a:r>
              <a:rPr lang="en-US" dirty="0" err="1" smtClean="0"/>
              <a:t>findPos</a:t>
            </a:r>
            <a:r>
              <a:rPr lang="en-US" dirty="0" smtClean="0"/>
              <a:t>)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to find an item which is already there or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remove an item that is there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Find a new location for an inserted item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Make sure you aren’t inserting an existing item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He doesn’t reuse deleted slots.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4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114" y="400273"/>
            <a:ext cx="101167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private </a:t>
            </a:r>
            <a:r>
              <a:rPr lang="en-US" dirty="0" err="1" smtClean="0"/>
              <a:t>HashEntry</a:t>
            </a:r>
            <a:r>
              <a:rPr lang="en-US" dirty="0" smtClean="0"/>
              <a:t>&lt;E&gt; [ ] array; // The array of elements</a:t>
            </a:r>
          </a:p>
          <a:p>
            <a:r>
              <a:rPr lang="en-US" dirty="0" smtClean="0"/>
              <a:t>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occupiedCt</a:t>
            </a:r>
            <a:r>
              <a:rPr lang="en-US" dirty="0" smtClean="0"/>
              <a:t>;         // The number of occupied cells: active or deleted</a:t>
            </a:r>
          </a:p>
          <a:p>
            <a:r>
              <a:rPr lang="en-US" dirty="0" smtClean="0"/>
              <a:t>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currentActiveEntries</a:t>
            </a:r>
            <a:r>
              <a:rPr lang="en-US" dirty="0" smtClean="0"/>
              <a:t>;                  // Current size</a:t>
            </a:r>
          </a:p>
          <a:p>
            <a:endParaRPr lang="en-US" dirty="0" smtClean="0"/>
          </a:p>
          <a:p>
            <a:r>
              <a:rPr lang="en-US" dirty="0" smtClean="0"/>
              <a:t> private void </a:t>
            </a:r>
            <a:r>
              <a:rPr lang="en-US" dirty="0" err="1" smtClean="0"/>
              <a:t>allocateArray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arraySize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array = new </a:t>
            </a:r>
            <a:r>
              <a:rPr lang="en-US" dirty="0" err="1" smtClean="0"/>
              <a:t>HashEntry</a:t>
            </a:r>
            <a:r>
              <a:rPr lang="en-US" dirty="0" smtClean="0"/>
              <a:t>[ </a:t>
            </a:r>
            <a:r>
              <a:rPr lang="en-US" dirty="0" err="1" smtClean="0"/>
              <a:t>nextPrime</a:t>
            </a:r>
            <a:r>
              <a:rPr lang="en-US" dirty="0" smtClean="0"/>
              <a:t>( </a:t>
            </a:r>
            <a:r>
              <a:rPr lang="en-US" dirty="0" err="1" smtClean="0"/>
              <a:t>arraySize</a:t>
            </a:r>
            <a:r>
              <a:rPr lang="en-US" dirty="0" smtClean="0"/>
              <a:t> ) ];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private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nextPrime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n 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 n % 2 == 0 )</a:t>
            </a:r>
          </a:p>
          <a:p>
            <a:r>
              <a:rPr lang="en-US" dirty="0" smtClean="0"/>
              <a:t>            n++;</a:t>
            </a:r>
          </a:p>
          <a:p>
            <a:endParaRPr lang="en-US" dirty="0" smtClean="0"/>
          </a:p>
          <a:p>
            <a:r>
              <a:rPr lang="en-US" dirty="0" smtClean="0"/>
              <a:t>        for( ; !</a:t>
            </a:r>
            <a:r>
              <a:rPr lang="en-US" dirty="0" err="1" smtClean="0"/>
              <a:t>isPrime</a:t>
            </a:r>
            <a:r>
              <a:rPr lang="en-US" dirty="0" smtClean="0"/>
              <a:t>( n ); n += 2 )</a:t>
            </a:r>
          </a:p>
          <a:p>
            <a:r>
              <a:rPr lang="en-US" dirty="0" smtClean="0"/>
              <a:t>            ;</a:t>
            </a:r>
          </a:p>
          <a:p>
            <a:endParaRPr lang="en-US" dirty="0" smtClean="0"/>
          </a:p>
          <a:p>
            <a:r>
              <a:rPr lang="en-US" dirty="0" smtClean="0"/>
              <a:t>        return n;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1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655" y="700391"/>
            <a:ext cx="86673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private static class </a:t>
            </a:r>
            <a:r>
              <a:rPr lang="en-US" dirty="0" err="1" smtClean="0"/>
              <a:t>HashEntry</a:t>
            </a:r>
            <a:r>
              <a:rPr lang="en-US" dirty="0" smtClean="0"/>
              <a:t>&lt;E&gt;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public E  element;   // the element</a:t>
            </a:r>
          </a:p>
          <a:p>
            <a:r>
              <a:rPr lang="en-US" dirty="0" smtClean="0"/>
              <a:t>        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isActive</a:t>
            </a:r>
            <a:r>
              <a:rPr lang="en-US" dirty="0" smtClean="0"/>
              <a:t>;  // false if marked deleted</a:t>
            </a:r>
          </a:p>
          <a:p>
            <a:endParaRPr lang="en-US" dirty="0" smtClean="0"/>
          </a:p>
          <a:p>
            <a:r>
              <a:rPr lang="en-US" dirty="0" smtClean="0"/>
              <a:t>        public </a:t>
            </a:r>
            <a:r>
              <a:rPr lang="en-US" dirty="0" err="1" smtClean="0"/>
              <a:t>HashEntry</a:t>
            </a:r>
            <a:r>
              <a:rPr lang="en-US" dirty="0" smtClean="0"/>
              <a:t>( E </a:t>
            </a:r>
            <a:r>
              <a:rPr lang="en-US" dirty="0" err="1" smtClean="0"/>
              <a:t>e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this( e, true );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public </a:t>
            </a:r>
            <a:r>
              <a:rPr lang="en-US" dirty="0" err="1" smtClean="0"/>
              <a:t>HashEntry</a:t>
            </a:r>
            <a:r>
              <a:rPr lang="en-US" dirty="0" smtClean="0"/>
              <a:t>( E </a:t>
            </a:r>
            <a:r>
              <a:rPr lang="en-US" dirty="0" err="1" smtClean="0"/>
              <a:t>e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element  = e;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isActive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endParaRPr lang="en-US" dirty="0"/>
          </a:p>
          <a:p>
            <a:r>
              <a:rPr lang="en-US" dirty="0" smtClean="0"/>
              <a:t>If record was never present, the whole thing is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2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860" y="1108953"/>
            <a:ext cx="81031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myhash</a:t>
            </a:r>
            <a:r>
              <a:rPr lang="en-US" dirty="0" smtClean="0"/>
              <a:t>( E x 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hashVal</a:t>
            </a:r>
            <a:r>
              <a:rPr lang="en-US" dirty="0" smtClean="0"/>
              <a:t> = </a:t>
            </a:r>
            <a:r>
              <a:rPr lang="en-US" dirty="0" err="1" smtClean="0"/>
              <a:t>x.hashCode</a:t>
            </a:r>
            <a:r>
              <a:rPr lang="en-US" dirty="0" smtClean="0"/>
              <a:t>( 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hashVal</a:t>
            </a:r>
            <a:r>
              <a:rPr lang="en-US" dirty="0" smtClean="0"/>
              <a:t> %= </a:t>
            </a:r>
            <a:r>
              <a:rPr lang="en-US" dirty="0" err="1" smtClean="0"/>
              <a:t>array.length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if( </a:t>
            </a:r>
            <a:r>
              <a:rPr lang="en-US" dirty="0" err="1" smtClean="0"/>
              <a:t>hashVal</a:t>
            </a:r>
            <a:r>
              <a:rPr lang="en-US" dirty="0" smtClean="0"/>
              <a:t> &lt; 0 )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hashVal</a:t>
            </a:r>
            <a:r>
              <a:rPr lang="en-US" dirty="0" smtClean="0"/>
              <a:t> += </a:t>
            </a:r>
            <a:r>
              <a:rPr lang="en-US" dirty="0" err="1" smtClean="0"/>
              <a:t>array.length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    return </a:t>
            </a:r>
            <a:r>
              <a:rPr lang="en-US" dirty="0" err="1" smtClean="0"/>
              <a:t>hashVal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endParaRPr lang="en-US" dirty="0"/>
          </a:p>
          <a:p>
            <a:r>
              <a:rPr lang="en-US" dirty="0" smtClean="0"/>
              <a:t>Type E must have a </a:t>
            </a:r>
            <a:r>
              <a:rPr lang="en-US" dirty="0" err="1" smtClean="0"/>
              <a:t>hashCode</a:t>
            </a:r>
            <a:r>
              <a:rPr lang="en-US" dirty="0" smtClean="0"/>
              <a:t> provided (if not a Java type).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5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543" y="1017179"/>
            <a:ext cx="88878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private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isActive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currentPos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return array[ </a:t>
            </a:r>
            <a:r>
              <a:rPr lang="en-US" dirty="0" err="1" smtClean="0"/>
              <a:t>currentPos</a:t>
            </a:r>
            <a:r>
              <a:rPr lang="en-US" dirty="0" smtClean="0"/>
              <a:t> ] != null &amp;&amp; array[ </a:t>
            </a:r>
            <a:r>
              <a:rPr lang="en-US" dirty="0" err="1" smtClean="0"/>
              <a:t>currentPos</a:t>
            </a:r>
            <a:r>
              <a:rPr lang="en-US" dirty="0" smtClean="0"/>
              <a:t> ].</a:t>
            </a:r>
            <a:r>
              <a:rPr lang="en-US" dirty="0" err="1" smtClean="0"/>
              <a:t>isActive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public E find( E x 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currentPos</a:t>
            </a:r>
            <a:r>
              <a:rPr lang="en-US" dirty="0" smtClean="0"/>
              <a:t> = </a:t>
            </a:r>
            <a:r>
              <a:rPr lang="en-US" dirty="0" err="1" smtClean="0"/>
              <a:t>findPos</a:t>
            </a:r>
            <a:r>
              <a:rPr lang="en-US" dirty="0" smtClean="0"/>
              <a:t>( x );</a:t>
            </a:r>
          </a:p>
          <a:p>
            <a:r>
              <a:rPr lang="en-US" dirty="0" smtClean="0"/>
              <a:t>        if (!</a:t>
            </a:r>
            <a:r>
              <a:rPr lang="en-US" dirty="0" err="1" smtClean="0"/>
              <a:t>isActive</a:t>
            </a:r>
            <a:r>
              <a:rPr lang="en-US" dirty="0" smtClean="0"/>
              <a:t>( </a:t>
            </a:r>
            <a:r>
              <a:rPr lang="en-US" dirty="0" err="1" smtClean="0"/>
              <a:t>currentPos</a:t>
            </a:r>
            <a:r>
              <a:rPr lang="en-US" dirty="0" smtClean="0"/>
              <a:t> )) {</a:t>
            </a:r>
          </a:p>
          <a:p>
            <a:r>
              <a:rPr lang="en-US" dirty="0" smtClean="0"/>
              <a:t>            return null;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else {</a:t>
            </a:r>
          </a:p>
          <a:p>
            <a:r>
              <a:rPr lang="en-US" dirty="0" smtClean="0"/>
              <a:t>            return array[</a:t>
            </a:r>
            <a:r>
              <a:rPr lang="en-US" dirty="0" err="1" smtClean="0"/>
              <a:t>currentPos</a:t>
            </a:r>
            <a:r>
              <a:rPr lang="en-US" dirty="0" smtClean="0"/>
              <a:t>].element;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9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860" y="1196502"/>
            <a:ext cx="81031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remove( E x 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currentPos</a:t>
            </a:r>
            <a:r>
              <a:rPr lang="en-US" dirty="0" smtClean="0"/>
              <a:t> = </a:t>
            </a:r>
            <a:r>
              <a:rPr lang="en-US" dirty="0" err="1" smtClean="0"/>
              <a:t>findPos</a:t>
            </a:r>
            <a:r>
              <a:rPr lang="en-US" dirty="0" smtClean="0"/>
              <a:t>( x );</a:t>
            </a:r>
          </a:p>
          <a:p>
            <a:r>
              <a:rPr lang="en-US" dirty="0" smtClean="0"/>
              <a:t>        if( </a:t>
            </a:r>
            <a:r>
              <a:rPr lang="en-US" dirty="0" err="1" smtClean="0"/>
              <a:t>isActive</a:t>
            </a:r>
            <a:r>
              <a:rPr lang="en-US" dirty="0" smtClean="0"/>
              <a:t>( </a:t>
            </a:r>
            <a:r>
              <a:rPr lang="en-US" dirty="0" err="1" smtClean="0"/>
              <a:t>currentPos</a:t>
            </a:r>
            <a:r>
              <a:rPr lang="en-US" dirty="0" smtClean="0"/>
              <a:t> ) 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array[ </a:t>
            </a:r>
            <a:r>
              <a:rPr lang="en-US" dirty="0" err="1" smtClean="0"/>
              <a:t>currentPos</a:t>
            </a:r>
            <a:r>
              <a:rPr lang="en-US" dirty="0" smtClean="0"/>
              <a:t> ].</a:t>
            </a:r>
            <a:r>
              <a:rPr lang="en-US" dirty="0" err="1" smtClean="0"/>
              <a:t>isActive</a:t>
            </a:r>
            <a:r>
              <a:rPr lang="en-US" dirty="0" smtClean="0"/>
              <a:t> = false;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currentActiveEntries</a:t>
            </a:r>
            <a:r>
              <a:rPr lang="en-US" dirty="0" smtClean="0"/>
              <a:t>--;</a:t>
            </a:r>
          </a:p>
          <a:p>
            <a:r>
              <a:rPr lang="en-US" dirty="0" smtClean="0"/>
              <a:t>            return true;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return false;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115" y="1166843"/>
            <a:ext cx="85408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findPos</a:t>
            </a:r>
            <a:r>
              <a:rPr lang="en-US" dirty="0" smtClean="0"/>
              <a:t>( E x 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offset = 1;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currentPos</a:t>
            </a:r>
            <a:r>
              <a:rPr lang="en-US" dirty="0" smtClean="0"/>
              <a:t> = </a:t>
            </a:r>
            <a:r>
              <a:rPr lang="en-US" dirty="0" err="1" smtClean="0"/>
              <a:t>myhash</a:t>
            </a:r>
            <a:r>
              <a:rPr lang="en-US" dirty="0" smtClean="0"/>
              <a:t>( x );</a:t>
            </a:r>
          </a:p>
          <a:p>
            <a:endParaRPr lang="en-US" dirty="0" smtClean="0"/>
          </a:p>
          <a:p>
            <a:r>
              <a:rPr lang="en-US" dirty="0" smtClean="0"/>
              <a:t>        while( array[ </a:t>
            </a:r>
            <a:r>
              <a:rPr lang="en-US" dirty="0" err="1" smtClean="0"/>
              <a:t>currentPos</a:t>
            </a:r>
            <a:r>
              <a:rPr lang="en-US" dirty="0" smtClean="0"/>
              <a:t> ] != null &amp;&amp;</a:t>
            </a:r>
          </a:p>
          <a:p>
            <a:r>
              <a:rPr lang="en-US" dirty="0" smtClean="0"/>
              <a:t>                !array[ </a:t>
            </a:r>
            <a:r>
              <a:rPr lang="en-US" dirty="0" err="1" smtClean="0"/>
              <a:t>currentPos</a:t>
            </a:r>
            <a:r>
              <a:rPr lang="en-US" dirty="0" smtClean="0"/>
              <a:t> ].</a:t>
            </a:r>
            <a:r>
              <a:rPr lang="en-US" dirty="0" err="1" smtClean="0"/>
              <a:t>element.equals</a:t>
            </a:r>
            <a:r>
              <a:rPr lang="en-US" dirty="0" smtClean="0"/>
              <a:t>( x ) 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currentPos</a:t>
            </a:r>
            <a:r>
              <a:rPr lang="en-US" dirty="0" smtClean="0"/>
              <a:t> += offset;  // Compute </a:t>
            </a:r>
            <a:r>
              <a:rPr lang="en-US" dirty="0" err="1" smtClean="0"/>
              <a:t>ith</a:t>
            </a:r>
            <a:r>
              <a:rPr lang="en-US" dirty="0" smtClean="0"/>
              <a:t> probe</a:t>
            </a:r>
          </a:p>
          <a:p>
            <a:r>
              <a:rPr lang="en-US" dirty="0" smtClean="0"/>
              <a:t>            offset += 2;</a:t>
            </a:r>
          </a:p>
          <a:p>
            <a:r>
              <a:rPr lang="en-US" dirty="0" smtClean="0"/>
              <a:t>            if( </a:t>
            </a:r>
            <a:r>
              <a:rPr lang="en-US" dirty="0" err="1" smtClean="0"/>
              <a:t>currentPos</a:t>
            </a:r>
            <a:r>
              <a:rPr lang="en-US" dirty="0" smtClean="0"/>
              <a:t> &gt;= </a:t>
            </a:r>
            <a:r>
              <a:rPr lang="en-US" dirty="0" err="1" smtClean="0"/>
              <a:t>array.length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currentPos</a:t>
            </a:r>
            <a:r>
              <a:rPr lang="en-US" dirty="0" smtClean="0"/>
              <a:t> -= </a:t>
            </a:r>
            <a:r>
              <a:rPr lang="en-US" dirty="0" err="1" smtClean="0"/>
              <a:t>array.length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return </a:t>
            </a:r>
            <a:r>
              <a:rPr lang="en-US" dirty="0" err="1" smtClean="0"/>
              <a:t>currentPos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557" y="787940"/>
            <a:ext cx="88424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private void rehash( 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HashEntry</a:t>
            </a:r>
            <a:r>
              <a:rPr lang="en-US" dirty="0" smtClean="0"/>
              <a:t>&lt;E&gt; [ ] </a:t>
            </a:r>
            <a:r>
              <a:rPr lang="en-US" dirty="0" err="1" smtClean="0"/>
              <a:t>oldArray</a:t>
            </a:r>
            <a:r>
              <a:rPr lang="en-US" dirty="0" smtClean="0"/>
              <a:t> = array;</a:t>
            </a:r>
          </a:p>
          <a:p>
            <a:endParaRPr lang="en-US" dirty="0" smtClean="0"/>
          </a:p>
          <a:p>
            <a:r>
              <a:rPr lang="en-US" dirty="0" smtClean="0"/>
              <a:t>        // Create a new double-sized, empty table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allocateArray</a:t>
            </a:r>
            <a:r>
              <a:rPr lang="en-US" dirty="0" smtClean="0"/>
              <a:t>( 2 * </a:t>
            </a:r>
            <a:r>
              <a:rPr lang="en-US" dirty="0" err="1" smtClean="0"/>
              <a:t>oldArray.length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occupiedCt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currentActiveEntries</a:t>
            </a:r>
            <a:r>
              <a:rPr lang="en-US" dirty="0" smtClean="0"/>
              <a:t> = 0;</a:t>
            </a:r>
          </a:p>
          <a:p>
            <a:endParaRPr lang="en-US" dirty="0" smtClean="0"/>
          </a:p>
          <a:p>
            <a:r>
              <a:rPr lang="en-US" dirty="0" smtClean="0"/>
              <a:t>        // Copy table over</a:t>
            </a:r>
          </a:p>
          <a:p>
            <a:r>
              <a:rPr lang="en-US" dirty="0" smtClean="0"/>
              <a:t>        for( </a:t>
            </a:r>
            <a:r>
              <a:rPr lang="en-US" dirty="0" err="1" smtClean="0"/>
              <a:t>HashEntry</a:t>
            </a:r>
            <a:r>
              <a:rPr lang="en-US" dirty="0" smtClean="0"/>
              <a:t>&lt;E&gt; entry : </a:t>
            </a:r>
            <a:r>
              <a:rPr lang="en-US" dirty="0" err="1" smtClean="0"/>
              <a:t>oldArray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           if( entry != null &amp;&amp; </a:t>
            </a:r>
            <a:r>
              <a:rPr lang="en-US" dirty="0" err="1" smtClean="0"/>
              <a:t>entry.isActive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               insert( </a:t>
            </a:r>
            <a:r>
              <a:rPr lang="en-US" dirty="0" err="1" smtClean="0"/>
              <a:t>entry.element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4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903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public </a:t>
            </a:r>
            <a:r>
              <a:rPr lang="en-US" dirty="0" err="1" smtClean="0"/>
              <a:t>boolean</a:t>
            </a:r>
            <a:r>
              <a:rPr lang="en-US" dirty="0" smtClean="0"/>
              <a:t> insert( E x 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// Insert x as active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currentPos</a:t>
            </a:r>
            <a:r>
              <a:rPr lang="en-US" dirty="0" smtClean="0"/>
              <a:t> = </a:t>
            </a:r>
            <a:r>
              <a:rPr lang="en-US" dirty="0" err="1" smtClean="0"/>
              <a:t>findPos</a:t>
            </a:r>
            <a:r>
              <a:rPr lang="en-US" dirty="0" smtClean="0"/>
              <a:t>( x );   //Looks for an empty slot (doesn’t allow deleted slot)</a:t>
            </a:r>
          </a:p>
          <a:p>
            <a:r>
              <a:rPr lang="en-US" dirty="0" smtClean="0"/>
              <a:t>        if( </a:t>
            </a:r>
            <a:r>
              <a:rPr lang="en-US" dirty="0" err="1" smtClean="0"/>
              <a:t>isActive</a:t>
            </a:r>
            <a:r>
              <a:rPr lang="en-US" dirty="0" smtClean="0"/>
              <a:t>( </a:t>
            </a:r>
            <a:r>
              <a:rPr lang="en-US" dirty="0" err="1" smtClean="0"/>
              <a:t>currentPos</a:t>
            </a:r>
            <a:r>
              <a:rPr lang="en-US" dirty="0" smtClean="0"/>
              <a:t> ) )</a:t>
            </a:r>
          </a:p>
          <a:p>
            <a:r>
              <a:rPr lang="en-US" dirty="0" smtClean="0"/>
              <a:t>            return false;</a:t>
            </a:r>
          </a:p>
          <a:p>
            <a:endParaRPr lang="en-US" dirty="0" smtClean="0"/>
          </a:p>
          <a:p>
            <a:r>
              <a:rPr lang="en-US" dirty="0" smtClean="0"/>
              <a:t>        array[ </a:t>
            </a:r>
            <a:r>
              <a:rPr lang="en-US" dirty="0" err="1" smtClean="0"/>
              <a:t>currentPos</a:t>
            </a:r>
            <a:r>
              <a:rPr lang="en-US" dirty="0" smtClean="0"/>
              <a:t> ] = new </a:t>
            </a:r>
            <a:r>
              <a:rPr lang="en-US" dirty="0" err="1" smtClean="0"/>
              <a:t>HashEntry</a:t>
            </a:r>
            <a:r>
              <a:rPr lang="en-US" dirty="0" smtClean="0"/>
              <a:t>&lt;&gt;( x, true 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currentActiveEntries</a:t>
            </a:r>
            <a:r>
              <a:rPr lang="en-US" dirty="0" smtClean="0"/>
              <a:t>++;</a:t>
            </a:r>
          </a:p>
          <a:p>
            <a:endParaRPr lang="en-US" dirty="0" smtClean="0"/>
          </a:p>
          <a:p>
            <a:r>
              <a:rPr lang="en-US" dirty="0" smtClean="0"/>
              <a:t>        // Rehash; see Section 5.5</a:t>
            </a:r>
          </a:p>
          <a:p>
            <a:r>
              <a:rPr lang="en-US" dirty="0" smtClean="0"/>
              <a:t>        if( ++</a:t>
            </a:r>
            <a:r>
              <a:rPr lang="en-US" dirty="0" err="1" smtClean="0"/>
              <a:t>occupiedCt</a:t>
            </a:r>
            <a:r>
              <a:rPr lang="en-US" dirty="0" smtClean="0"/>
              <a:t> &gt; </a:t>
            </a:r>
            <a:r>
              <a:rPr lang="en-US" dirty="0" err="1" smtClean="0"/>
              <a:t>array.length</a:t>
            </a:r>
            <a:r>
              <a:rPr lang="en-US" dirty="0" smtClean="0"/>
              <a:t> / 2 )</a:t>
            </a:r>
          </a:p>
          <a:p>
            <a:r>
              <a:rPr lang="en-US" dirty="0" smtClean="0"/>
              <a:t>            rehash( );</a:t>
            </a:r>
          </a:p>
          <a:p>
            <a:endParaRPr lang="en-US" dirty="0" smtClean="0"/>
          </a:p>
          <a:p>
            <a:r>
              <a:rPr lang="en-US" dirty="0" smtClean="0"/>
              <a:t>        return true;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658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Hashing Code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Code Discussion</dc:title>
  <dc:creator>Vicki Allan</dc:creator>
  <cp:lastModifiedBy>Vicki</cp:lastModifiedBy>
  <cp:revision>8</cp:revision>
  <dcterms:created xsi:type="dcterms:W3CDTF">2019-09-30T21:19:18Z</dcterms:created>
  <dcterms:modified xsi:type="dcterms:W3CDTF">2020-02-18T02:22:53Z</dcterms:modified>
</cp:coreProperties>
</file>