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14"/>
  </p:notesMasterIdLst>
  <p:sldIdLst>
    <p:sldId id="256" r:id="rId2"/>
    <p:sldId id="257" r:id="rId3"/>
    <p:sldId id="266" r:id="rId4"/>
    <p:sldId id="258" r:id="rId5"/>
    <p:sldId id="265" r:id="rId6"/>
    <p:sldId id="259" r:id="rId7"/>
    <p:sldId id="260" r:id="rId8"/>
    <p:sldId id="267" r:id="rId9"/>
    <p:sldId id="261" r:id="rId10"/>
    <p:sldId id="262" r:id="rId11"/>
    <p:sldId id="263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CF9E18-2782-44C6-9D9A-0CF587FE5889}" v="38" dt="2024-09-18T00:36:34.8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103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iano Diron" userId="7d980adbbe3f15e4" providerId="LiveId" clId="{7ACF9E18-2782-44C6-9D9A-0CF587FE5889}"/>
    <pc:docChg chg="undo custSel addSld delSld modSld modMainMaster">
      <pc:chgData name="Emiliano Diron" userId="7d980adbbe3f15e4" providerId="LiveId" clId="{7ACF9E18-2782-44C6-9D9A-0CF587FE5889}" dt="2024-09-18T00:36:34.888" v="515" actId="1076"/>
      <pc:docMkLst>
        <pc:docMk/>
      </pc:docMkLst>
      <pc:sldChg chg="delSp modSp mod">
        <pc:chgData name="Emiliano Diron" userId="7d980adbbe3f15e4" providerId="LiveId" clId="{7ACF9E18-2782-44C6-9D9A-0CF587FE5889}" dt="2024-09-18T00:31:12.614" v="177" actId="478"/>
        <pc:sldMkLst>
          <pc:docMk/>
          <pc:sldMk cId="0" sldId="256"/>
        </pc:sldMkLst>
        <pc:spChg chg="mod">
          <ac:chgData name="Emiliano Diron" userId="7d980adbbe3f15e4" providerId="LiveId" clId="{7ACF9E18-2782-44C6-9D9A-0CF587FE5889}" dt="2024-09-18T00:23:10.088" v="135"/>
          <ac:spMkLst>
            <pc:docMk/>
            <pc:sldMk cId="0" sldId="256"/>
            <ac:spMk id="2" creationId="{00000000-0000-0000-0000-000000000000}"/>
          </ac:spMkLst>
        </pc:spChg>
        <pc:spChg chg="mod">
          <ac:chgData name="Emiliano Diron" userId="7d980adbbe3f15e4" providerId="LiveId" clId="{7ACF9E18-2782-44C6-9D9A-0CF587FE5889}" dt="2024-09-18T00:23:10.088" v="135"/>
          <ac:spMkLst>
            <pc:docMk/>
            <pc:sldMk cId="0" sldId="256"/>
            <ac:spMk id="3" creationId="{00000000-0000-0000-0000-000000000000}"/>
          </ac:spMkLst>
        </pc:spChg>
        <pc:spChg chg="del">
          <ac:chgData name="Emiliano Diron" userId="7d980adbbe3f15e4" providerId="LiveId" clId="{7ACF9E18-2782-44C6-9D9A-0CF587FE5889}" dt="2024-09-18T00:30:39.069" v="173" actId="478"/>
          <ac:spMkLst>
            <pc:docMk/>
            <pc:sldMk cId="0" sldId="256"/>
            <ac:spMk id="4" creationId="{68ED5172-6646-149F-9BB0-2D147631ACAB}"/>
          </ac:spMkLst>
        </pc:spChg>
        <pc:spChg chg="del mod">
          <ac:chgData name="Emiliano Diron" userId="7d980adbbe3f15e4" providerId="LiveId" clId="{7ACF9E18-2782-44C6-9D9A-0CF587FE5889}" dt="2024-09-18T00:31:12.614" v="177" actId="478"/>
          <ac:spMkLst>
            <pc:docMk/>
            <pc:sldMk cId="0" sldId="256"/>
            <ac:spMk id="5" creationId="{1DA4D2A2-664D-2366-7F0E-6E351926100E}"/>
          </ac:spMkLst>
        </pc:spChg>
      </pc:sldChg>
      <pc:sldChg chg="delSp modSp mod">
        <pc:chgData name="Emiliano Diron" userId="7d980adbbe3f15e4" providerId="LiveId" clId="{7ACF9E18-2782-44C6-9D9A-0CF587FE5889}" dt="2024-09-18T00:34:58.288" v="508" actId="27636"/>
        <pc:sldMkLst>
          <pc:docMk/>
          <pc:sldMk cId="0" sldId="257"/>
        </pc:sldMkLst>
        <pc:spChg chg="mod">
          <ac:chgData name="Emiliano Diron" userId="7d980adbbe3f15e4" providerId="LiveId" clId="{7ACF9E18-2782-44C6-9D9A-0CF587FE5889}" dt="2024-09-18T00:34:26.497" v="462" actId="20577"/>
          <ac:spMkLst>
            <pc:docMk/>
            <pc:sldMk cId="0" sldId="257"/>
            <ac:spMk id="2" creationId="{00000000-0000-0000-0000-000000000000}"/>
          </ac:spMkLst>
        </pc:spChg>
        <pc:spChg chg="mod">
          <ac:chgData name="Emiliano Diron" userId="7d980adbbe3f15e4" providerId="LiveId" clId="{7ACF9E18-2782-44C6-9D9A-0CF587FE5889}" dt="2024-09-18T00:34:58.288" v="508" actId="27636"/>
          <ac:spMkLst>
            <pc:docMk/>
            <pc:sldMk cId="0" sldId="257"/>
            <ac:spMk id="3" creationId="{00000000-0000-0000-0000-000000000000}"/>
          </ac:spMkLst>
        </pc:spChg>
        <pc:spChg chg="del">
          <ac:chgData name="Emiliano Diron" userId="7d980adbbe3f15e4" providerId="LiveId" clId="{7ACF9E18-2782-44C6-9D9A-0CF587FE5889}" dt="2024-09-18T00:31:17.042" v="178" actId="478"/>
          <ac:spMkLst>
            <pc:docMk/>
            <pc:sldMk cId="0" sldId="257"/>
            <ac:spMk id="4" creationId="{5467AA6F-1D21-2C65-7B19-DE03A8B63550}"/>
          </ac:spMkLst>
        </pc:spChg>
      </pc:sldChg>
      <pc:sldChg chg="modSp mod">
        <pc:chgData name="Emiliano Diron" userId="7d980adbbe3f15e4" providerId="LiveId" clId="{7ACF9E18-2782-44C6-9D9A-0CF587FE5889}" dt="2024-09-18T00:23:10.088" v="135"/>
        <pc:sldMkLst>
          <pc:docMk/>
          <pc:sldMk cId="0" sldId="258"/>
        </pc:sldMkLst>
        <pc:spChg chg="mod">
          <ac:chgData name="Emiliano Diron" userId="7d980adbbe3f15e4" providerId="LiveId" clId="{7ACF9E18-2782-44C6-9D9A-0CF587FE5889}" dt="2024-09-18T00:23:10.088" v="135"/>
          <ac:spMkLst>
            <pc:docMk/>
            <pc:sldMk cId="0" sldId="258"/>
            <ac:spMk id="2" creationId="{00000000-0000-0000-0000-000000000000}"/>
          </ac:spMkLst>
        </pc:spChg>
        <pc:spChg chg="mod">
          <ac:chgData name="Emiliano Diron" userId="7d980adbbe3f15e4" providerId="LiveId" clId="{7ACF9E18-2782-44C6-9D9A-0CF587FE5889}" dt="2024-09-18T00:20:34.778" v="122" actId="1076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Emiliano Diron" userId="7d980adbbe3f15e4" providerId="LiveId" clId="{7ACF9E18-2782-44C6-9D9A-0CF587FE5889}" dt="2024-09-18T00:23:10.088" v="135"/>
        <pc:sldMkLst>
          <pc:docMk/>
          <pc:sldMk cId="0" sldId="259"/>
        </pc:sldMkLst>
        <pc:spChg chg="mod">
          <ac:chgData name="Emiliano Diron" userId="7d980adbbe3f15e4" providerId="LiveId" clId="{7ACF9E18-2782-44C6-9D9A-0CF587FE5889}" dt="2024-09-18T00:23:10.088" v="135"/>
          <ac:spMkLst>
            <pc:docMk/>
            <pc:sldMk cId="0" sldId="259"/>
            <ac:spMk id="2" creationId="{00000000-0000-0000-0000-000000000000}"/>
          </ac:spMkLst>
        </pc:spChg>
        <pc:spChg chg="mod">
          <ac:chgData name="Emiliano Diron" userId="7d980adbbe3f15e4" providerId="LiveId" clId="{7ACF9E18-2782-44C6-9D9A-0CF587FE5889}" dt="2024-09-18T00:23:10.088" v="135"/>
          <ac:spMkLst>
            <pc:docMk/>
            <pc:sldMk cId="0" sldId="259"/>
            <ac:spMk id="3" creationId="{00000000-0000-0000-0000-000000000000}"/>
          </ac:spMkLst>
        </pc:spChg>
      </pc:sldChg>
      <pc:sldChg chg="addSp delSp modSp mod">
        <pc:chgData name="Emiliano Diron" userId="7d980adbbe3f15e4" providerId="LiveId" clId="{7ACF9E18-2782-44C6-9D9A-0CF587FE5889}" dt="2024-09-18T00:21:48.192" v="125" actId="6549"/>
        <pc:sldMkLst>
          <pc:docMk/>
          <pc:sldMk cId="0" sldId="260"/>
        </pc:sldMkLst>
        <pc:spChg chg="mod">
          <ac:chgData name="Emiliano Diron" userId="7d980adbbe3f15e4" providerId="LiveId" clId="{7ACF9E18-2782-44C6-9D9A-0CF587FE5889}" dt="2024-09-18T00:21:48.192" v="125" actId="6549"/>
          <ac:spMkLst>
            <pc:docMk/>
            <pc:sldMk cId="0" sldId="260"/>
            <ac:spMk id="2" creationId="{00000000-0000-0000-0000-000000000000}"/>
          </ac:spMkLst>
        </pc:spChg>
        <pc:picChg chg="del">
          <ac:chgData name="Emiliano Diron" userId="7d980adbbe3f15e4" providerId="LiveId" clId="{7ACF9E18-2782-44C6-9D9A-0CF587FE5889}" dt="2024-09-17T23:53:25.165" v="55" actId="478"/>
          <ac:picMkLst>
            <pc:docMk/>
            <pc:sldMk cId="0" sldId="260"/>
            <ac:picMk id="3" creationId="{00000000-0000-0000-0000-000000000000}"/>
          </ac:picMkLst>
        </pc:picChg>
        <pc:picChg chg="add del mod">
          <ac:chgData name="Emiliano Diron" userId="7d980adbbe3f15e4" providerId="LiveId" clId="{7ACF9E18-2782-44C6-9D9A-0CF587FE5889}" dt="2024-09-17T23:54:20.781" v="66" actId="478"/>
          <ac:picMkLst>
            <pc:docMk/>
            <pc:sldMk cId="0" sldId="260"/>
            <ac:picMk id="1026" creationId="{44E8234B-38ED-245F-4287-E5D9B0F47D82}"/>
          </ac:picMkLst>
        </pc:picChg>
        <pc:picChg chg="add del">
          <ac:chgData name="Emiliano Diron" userId="7d980adbbe3f15e4" providerId="LiveId" clId="{7ACF9E18-2782-44C6-9D9A-0CF587FE5889}" dt="2024-09-17T23:54:20.781" v="66" actId="478"/>
          <ac:picMkLst>
            <pc:docMk/>
            <pc:sldMk cId="0" sldId="260"/>
            <ac:picMk id="1028" creationId="{4AF83C51-5AEF-CACA-F783-63075D0C1D23}"/>
          </ac:picMkLst>
        </pc:picChg>
        <pc:picChg chg="add mod">
          <ac:chgData name="Emiliano Diron" userId="7d980adbbe3f15e4" providerId="LiveId" clId="{7ACF9E18-2782-44C6-9D9A-0CF587FE5889}" dt="2024-09-17T23:54:30.331" v="69" actId="1076"/>
          <ac:picMkLst>
            <pc:docMk/>
            <pc:sldMk cId="0" sldId="260"/>
            <ac:picMk id="1030" creationId="{863C7A71-9B7E-306D-1F4C-93A3CC503FF2}"/>
          </ac:picMkLst>
        </pc:picChg>
      </pc:sldChg>
      <pc:sldChg chg="addSp delSp modSp mod">
        <pc:chgData name="Emiliano Diron" userId="7d980adbbe3f15e4" providerId="LiveId" clId="{7ACF9E18-2782-44C6-9D9A-0CF587FE5889}" dt="2024-09-18T00:23:10.088" v="135"/>
        <pc:sldMkLst>
          <pc:docMk/>
          <pc:sldMk cId="0" sldId="261"/>
        </pc:sldMkLst>
        <pc:spChg chg="mod">
          <ac:chgData name="Emiliano Diron" userId="7d980adbbe3f15e4" providerId="LiveId" clId="{7ACF9E18-2782-44C6-9D9A-0CF587FE5889}" dt="2024-09-18T00:23:10.088" v="135"/>
          <ac:spMkLst>
            <pc:docMk/>
            <pc:sldMk cId="0" sldId="261"/>
            <ac:spMk id="2" creationId="{00000000-0000-0000-0000-000000000000}"/>
          </ac:spMkLst>
        </pc:spChg>
        <pc:picChg chg="del">
          <ac:chgData name="Emiliano Diron" userId="7d980adbbe3f15e4" providerId="LiveId" clId="{7ACF9E18-2782-44C6-9D9A-0CF587FE5889}" dt="2024-09-17T23:56:34.013" v="71" actId="478"/>
          <ac:picMkLst>
            <pc:docMk/>
            <pc:sldMk cId="0" sldId="261"/>
            <ac:picMk id="3" creationId="{00000000-0000-0000-0000-000000000000}"/>
          </ac:picMkLst>
        </pc:picChg>
        <pc:picChg chg="add mod">
          <ac:chgData name="Emiliano Diron" userId="7d980adbbe3f15e4" providerId="LiveId" clId="{7ACF9E18-2782-44C6-9D9A-0CF587FE5889}" dt="2024-09-17T23:57:23.428" v="74" actId="1076"/>
          <ac:picMkLst>
            <pc:docMk/>
            <pc:sldMk cId="0" sldId="261"/>
            <ac:picMk id="3074" creationId="{3B15727D-90DC-9561-A3C8-D781CEDBD1DF}"/>
          </ac:picMkLst>
        </pc:picChg>
      </pc:sldChg>
      <pc:sldChg chg="addSp delSp modSp mod">
        <pc:chgData name="Emiliano Diron" userId="7d980adbbe3f15e4" providerId="LiveId" clId="{7ACF9E18-2782-44C6-9D9A-0CF587FE5889}" dt="2024-09-18T00:23:10.088" v="135"/>
        <pc:sldMkLst>
          <pc:docMk/>
          <pc:sldMk cId="0" sldId="262"/>
        </pc:sldMkLst>
        <pc:spChg chg="mod">
          <ac:chgData name="Emiliano Diron" userId="7d980adbbe3f15e4" providerId="LiveId" clId="{7ACF9E18-2782-44C6-9D9A-0CF587FE5889}" dt="2024-09-18T00:23:10.088" v="135"/>
          <ac:spMkLst>
            <pc:docMk/>
            <pc:sldMk cId="0" sldId="262"/>
            <ac:spMk id="2" creationId="{00000000-0000-0000-0000-000000000000}"/>
          </ac:spMkLst>
        </pc:spChg>
        <pc:picChg chg="del mod">
          <ac:chgData name="Emiliano Diron" userId="7d980adbbe3f15e4" providerId="LiveId" clId="{7ACF9E18-2782-44C6-9D9A-0CF587FE5889}" dt="2024-09-17T23:58:04.921" v="76" actId="478"/>
          <ac:picMkLst>
            <pc:docMk/>
            <pc:sldMk cId="0" sldId="262"/>
            <ac:picMk id="3" creationId="{00000000-0000-0000-0000-000000000000}"/>
          </ac:picMkLst>
        </pc:picChg>
        <pc:picChg chg="add mod">
          <ac:chgData name="Emiliano Diron" userId="7d980adbbe3f15e4" providerId="LiveId" clId="{7ACF9E18-2782-44C6-9D9A-0CF587FE5889}" dt="2024-09-17T23:58:37.629" v="78" actId="1076"/>
          <ac:picMkLst>
            <pc:docMk/>
            <pc:sldMk cId="0" sldId="262"/>
            <ac:picMk id="4098" creationId="{7D63DE8B-ADE8-0B55-5F84-F2F075481F62}"/>
          </ac:picMkLst>
        </pc:picChg>
      </pc:sldChg>
      <pc:sldChg chg="addSp delSp modSp mod">
        <pc:chgData name="Emiliano Diron" userId="7d980adbbe3f15e4" providerId="LiveId" clId="{7ACF9E18-2782-44C6-9D9A-0CF587FE5889}" dt="2024-09-18T00:23:10.088" v="135"/>
        <pc:sldMkLst>
          <pc:docMk/>
          <pc:sldMk cId="0" sldId="263"/>
        </pc:sldMkLst>
        <pc:spChg chg="mod">
          <ac:chgData name="Emiliano Diron" userId="7d980adbbe3f15e4" providerId="LiveId" clId="{7ACF9E18-2782-44C6-9D9A-0CF587FE5889}" dt="2024-09-18T00:23:10.088" v="135"/>
          <ac:spMkLst>
            <pc:docMk/>
            <pc:sldMk cId="0" sldId="263"/>
            <ac:spMk id="2" creationId="{00000000-0000-0000-0000-000000000000}"/>
          </ac:spMkLst>
        </pc:spChg>
        <pc:picChg chg="del mod">
          <ac:chgData name="Emiliano Diron" userId="7d980adbbe3f15e4" providerId="LiveId" clId="{7ACF9E18-2782-44C6-9D9A-0CF587FE5889}" dt="2024-09-18T00:00:07.294" v="80" actId="478"/>
          <ac:picMkLst>
            <pc:docMk/>
            <pc:sldMk cId="0" sldId="263"/>
            <ac:picMk id="3" creationId="{00000000-0000-0000-0000-000000000000}"/>
          </ac:picMkLst>
        </pc:picChg>
        <pc:picChg chg="add mod">
          <ac:chgData name="Emiliano Diron" userId="7d980adbbe3f15e4" providerId="LiveId" clId="{7ACF9E18-2782-44C6-9D9A-0CF587FE5889}" dt="2024-09-18T00:00:16.375" v="83" actId="1076"/>
          <ac:picMkLst>
            <pc:docMk/>
            <pc:sldMk cId="0" sldId="263"/>
            <ac:picMk id="5122" creationId="{1F730120-2DBF-CF6E-229B-5BC62858F1B1}"/>
          </ac:picMkLst>
        </pc:picChg>
      </pc:sldChg>
      <pc:sldChg chg="modSp mod">
        <pc:chgData name="Emiliano Diron" userId="7d980adbbe3f15e4" providerId="LiveId" clId="{7ACF9E18-2782-44C6-9D9A-0CF587FE5889}" dt="2024-09-18T00:28:24.986" v="153" actId="20577"/>
        <pc:sldMkLst>
          <pc:docMk/>
          <pc:sldMk cId="0" sldId="264"/>
        </pc:sldMkLst>
        <pc:spChg chg="mod">
          <ac:chgData name="Emiliano Diron" userId="7d980adbbe3f15e4" providerId="LiveId" clId="{7ACF9E18-2782-44C6-9D9A-0CF587FE5889}" dt="2024-09-18T00:28:24.986" v="153" actId="20577"/>
          <ac:spMkLst>
            <pc:docMk/>
            <pc:sldMk cId="0" sldId="264"/>
            <ac:spMk id="2" creationId="{00000000-0000-0000-0000-000000000000}"/>
          </ac:spMkLst>
        </pc:spChg>
        <pc:spChg chg="mod">
          <ac:chgData name="Emiliano Diron" userId="7d980adbbe3f15e4" providerId="LiveId" clId="{7ACF9E18-2782-44C6-9D9A-0CF587FE5889}" dt="2024-09-18T00:23:10.088" v="135"/>
          <ac:spMkLst>
            <pc:docMk/>
            <pc:sldMk cId="0" sldId="264"/>
            <ac:spMk id="3" creationId="{00000000-0000-0000-0000-000000000000}"/>
          </ac:spMkLst>
        </pc:spChg>
      </pc:sldChg>
      <pc:sldChg chg="modSp add mod">
        <pc:chgData name="Emiliano Diron" userId="7d980adbbe3f15e4" providerId="LiveId" clId="{7ACF9E18-2782-44C6-9D9A-0CF587FE5889}" dt="2024-09-18T00:23:10.088" v="135"/>
        <pc:sldMkLst>
          <pc:docMk/>
          <pc:sldMk cId="3280584998" sldId="265"/>
        </pc:sldMkLst>
        <pc:spChg chg="mod">
          <ac:chgData name="Emiliano Diron" userId="7d980adbbe3f15e4" providerId="LiveId" clId="{7ACF9E18-2782-44C6-9D9A-0CF587FE5889}" dt="2024-09-18T00:23:10.088" v="135"/>
          <ac:spMkLst>
            <pc:docMk/>
            <pc:sldMk cId="3280584998" sldId="265"/>
            <ac:spMk id="2" creationId="{00000000-0000-0000-0000-000000000000}"/>
          </ac:spMkLst>
        </pc:spChg>
        <pc:spChg chg="mod">
          <ac:chgData name="Emiliano Diron" userId="7d980adbbe3f15e4" providerId="LiveId" clId="{7ACF9E18-2782-44C6-9D9A-0CF587FE5889}" dt="2024-09-18T00:20:17.220" v="115" actId="33524"/>
          <ac:spMkLst>
            <pc:docMk/>
            <pc:sldMk cId="3280584998" sldId="265"/>
            <ac:spMk id="3" creationId="{00000000-0000-0000-0000-000000000000}"/>
          </ac:spMkLst>
        </pc:spChg>
      </pc:sldChg>
      <pc:sldChg chg="add del">
        <pc:chgData name="Emiliano Diron" userId="7d980adbbe3f15e4" providerId="LiveId" clId="{7ACF9E18-2782-44C6-9D9A-0CF587FE5889}" dt="2024-09-17T23:54:03.481" v="63"/>
        <pc:sldMkLst>
          <pc:docMk/>
          <pc:sldMk cId="3604044844" sldId="265"/>
        </pc:sldMkLst>
      </pc:sldChg>
      <pc:sldChg chg="addSp delSp modSp add del mod">
        <pc:chgData name="Emiliano Diron" userId="7d980adbbe3f15e4" providerId="LiveId" clId="{7ACF9E18-2782-44C6-9D9A-0CF587FE5889}" dt="2024-09-18T00:29:37.582" v="154" actId="47"/>
        <pc:sldMkLst>
          <pc:docMk/>
          <pc:sldMk cId="897632676" sldId="266"/>
        </pc:sldMkLst>
        <pc:spChg chg="del">
          <ac:chgData name="Emiliano Diron" userId="7d980adbbe3f15e4" providerId="LiveId" clId="{7ACF9E18-2782-44C6-9D9A-0CF587FE5889}" dt="2024-09-18T00:27:46.533" v="138" actId="478"/>
          <ac:spMkLst>
            <pc:docMk/>
            <pc:sldMk cId="897632676" sldId="266"/>
            <ac:spMk id="2" creationId="{00000000-0000-0000-0000-000000000000}"/>
          </ac:spMkLst>
        </pc:spChg>
        <pc:spChg chg="del">
          <ac:chgData name="Emiliano Diron" userId="7d980adbbe3f15e4" providerId="LiveId" clId="{7ACF9E18-2782-44C6-9D9A-0CF587FE5889}" dt="2024-09-18T00:27:49.303" v="139" actId="478"/>
          <ac:spMkLst>
            <pc:docMk/>
            <pc:sldMk cId="897632676" sldId="266"/>
            <ac:spMk id="3" creationId="{00000000-0000-0000-0000-000000000000}"/>
          </ac:spMkLst>
        </pc:spChg>
        <pc:spChg chg="add del mod">
          <ac:chgData name="Emiliano Diron" userId="7d980adbbe3f15e4" providerId="LiveId" clId="{7ACF9E18-2782-44C6-9D9A-0CF587FE5889}" dt="2024-09-18T00:27:55.390" v="141" actId="478"/>
          <ac:spMkLst>
            <pc:docMk/>
            <pc:sldMk cId="897632676" sldId="266"/>
            <ac:spMk id="5" creationId="{3E5ECA9D-4AD2-5DB0-A719-0AAA93D0D94C}"/>
          </ac:spMkLst>
        </pc:spChg>
        <pc:spChg chg="add del mod">
          <ac:chgData name="Emiliano Diron" userId="7d980adbbe3f15e4" providerId="LiveId" clId="{7ACF9E18-2782-44C6-9D9A-0CF587FE5889}" dt="2024-09-18T00:27:52.680" v="140" actId="478"/>
          <ac:spMkLst>
            <pc:docMk/>
            <pc:sldMk cId="897632676" sldId="266"/>
            <ac:spMk id="7" creationId="{F6868098-23E1-E6EA-07D8-66A957F95421}"/>
          </ac:spMkLst>
        </pc:spChg>
      </pc:sldChg>
      <pc:sldChg chg="add">
        <pc:chgData name="Emiliano Diron" userId="7d980adbbe3f15e4" providerId="LiveId" clId="{7ACF9E18-2782-44C6-9D9A-0CF587FE5889}" dt="2024-09-18T00:29:40.143" v="155"/>
        <pc:sldMkLst>
          <pc:docMk/>
          <pc:sldMk cId="2632657290" sldId="266"/>
        </pc:sldMkLst>
      </pc:sldChg>
      <pc:sldChg chg="addSp delSp modSp add">
        <pc:chgData name="Emiliano Diron" userId="7d980adbbe3f15e4" providerId="LiveId" clId="{7ACF9E18-2782-44C6-9D9A-0CF587FE5889}" dt="2024-09-18T00:36:34.888" v="515" actId="1076"/>
        <pc:sldMkLst>
          <pc:docMk/>
          <pc:sldMk cId="2329780933" sldId="267"/>
        </pc:sldMkLst>
        <pc:picChg chg="add mod">
          <ac:chgData name="Emiliano Diron" userId="7d980adbbe3f15e4" providerId="LiveId" clId="{7ACF9E18-2782-44C6-9D9A-0CF587FE5889}" dt="2024-09-18T00:36:34.888" v="515" actId="1076"/>
          <ac:picMkLst>
            <pc:docMk/>
            <pc:sldMk cId="2329780933" sldId="267"/>
            <ac:picMk id="1026" creationId="{7CE20050-2BEA-181E-0DEF-2D6DEAE91478}"/>
          </ac:picMkLst>
        </pc:picChg>
        <pc:picChg chg="del">
          <ac:chgData name="Emiliano Diron" userId="7d980adbbe3f15e4" providerId="LiveId" clId="{7ACF9E18-2782-44C6-9D9A-0CF587FE5889}" dt="2024-09-18T00:36:15.879" v="510" actId="478"/>
          <ac:picMkLst>
            <pc:docMk/>
            <pc:sldMk cId="2329780933" sldId="267"/>
            <ac:picMk id="1030" creationId="{863C7A71-9B7E-306D-1F4C-93A3CC503FF2}"/>
          </ac:picMkLst>
        </pc:picChg>
      </pc:sldChg>
      <pc:sldChg chg="add del">
        <pc:chgData name="Emiliano Diron" userId="7d980adbbe3f15e4" providerId="LiveId" clId="{7ACF9E18-2782-44C6-9D9A-0CF587FE5889}" dt="2024-09-18T00:36:19.658" v="512"/>
        <pc:sldMkLst>
          <pc:docMk/>
          <pc:sldMk cId="1408229413" sldId="268"/>
        </pc:sldMkLst>
      </pc:sldChg>
      <pc:sldMasterChg chg="setBg">
        <pc:chgData name="Emiliano Diron" userId="7d980adbbe3f15e4" providerId="LiveId" clId="{7ACF9E18-2782-44C6-9D9A-0CF587FE5889}" dt="2024-09-17T23:50:13.862" v="47"/>
        <pc:sldMasterMkLst>
          <pc:docMk/>
          <pc:sldMasterMk cId="710256928" sldId="2147483660"/>
        </pc:sldMasterMkLst>
      </pc:sldMasterChg>
      <pc:sldMasterChg chg="setBg">
        <pc:chgData name="Emiliano Diron" userId="7d980adbbe3f15e4" providerId="LiveId" clId="{7ACF9E18-2782-44C6-9D9A-0CF587FE5889}" dt="2024-09-18T00:23:18.487" v="136"/>
        <pc:sldMasterMkLst>
          <pc:docMk/>
          <pc:sldMasterMk cId="3838199552" sldId="2147483678"/>
        </pc:sldMasterMkLst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UY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F18E2-4A5E-4C09-B91F-B92CDA9980CF}" type="datetimeFigureOut">
              <a:rPr lang="es-UY" smtClean="0"/>
              <a:t>17/9/2024</a:t>
            </a:fld>
            <a:endParaRPr lang="es-UY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UY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UY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47DAA9-3D18-421D-90C5-39D5A77E1A51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336120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86A7880F-D3F9-438C-80AB-89E2EBA588D4}" type="datetime1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3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12D8-4471-4957-920F-47DB07750F20}" type="datetime1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3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6A954-19C9-49C6-9B65-2A2BDA37599D}" type="datetime1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41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8BE0D-524F-4388-B9C0-0C377B857D78}" type="datetime1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5474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264-5D56-4947-BF1E-C89BAA151D0E}" type="datetime1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622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645CB-3F25-4142-83EB-028096C2E199}" type="datetime1">
              <a:rPr lang="en-US" smtClean="0"/>
              <a:t>9/17/2024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75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83BF5-CCDA-4CD1-B9FB-0ACE53B08B37}" type="datetime1">
              <a:rPr lang="en-US" smtClean="0"/>
              <a:t>9/17/2024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214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080B4-2ABB-433C-81EA-A0041E8FB3B8}" type="datetime1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7056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662AF-6C33-45C0-B9F1-9698D4D0EA1B}" type="datetime1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49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3F08857A-780E-4FC0-B4B6-CB74392497F7}" type="datetime1">
              <a:rPr lang="en-US" smtClean="0"/>
              <a:t>9/17/2024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217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BA54-2E42-4121-B45D-1C3EBE195822}" type="datetime1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E771B-23DB-41CA-B60F-0FA6979D09C9}" type="datetime1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62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85D7-4F54-4222-BB42-0D6F644EEEE5}" type="datetime1">
              <a:rPr lang="en-US" smtClean="0"/>
              <a:t>9/17/2024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193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30611-4F9F-4E3F-A528-A93FCE63F94F}" type="datetime1">
              <a:rPr lang="en-US" smtClean="0"/>
              <a:t>9/17/2024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15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6203A-063E-4922-9951-4A3855566E8A}" type="datetime1">
              <a:rPr lang="en-US" smtClean="0"/>
              <a:t>9/17/2024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06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6320A-9CCD-4ADB-8054-43D6192C9D7C}" type="datetime1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323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6D71-4FF0-43A8-91E1-465619BB959E}" type="datetime1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378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103F0-C8F5-4DBD-9530-640A8587575C}" type="datetime1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9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Análisis</a:t>
            </a:r>
            <a:r>
              <a:rPr dirty="0"/>
              <a:t> de </a:t>
            </a:r>
            <a:r>
              <a:rPr dirty="0" err="1"/>
              <a:t>Abandono</a:t>
            </a:r>
            <a:r>
              <a:rPr dirty="0"/>
              <a:t> de </a:t>
            </a:r>
            <a:r>
              <a:rPr dirty="0" err="1"/>
              <a:t>Clientes</a:t>
            </a:r>
            <a:r>
              <a:rPr dirty="0"/>
              <a:t> </a:t>
            </a:r>
            <a:r>
              <a:rPr dirty="0" err="1"/>
              <a:t>Bancarios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Data </a:t>
            </a:r>
            <a:r>
              <a:rPr lang="es-MX" dirty="0" err="1"/>
              <a:t>Science</a:t>
            </a:r>
            <a:r>
              <a:rPr lang="es-MX" dirty="0"/>
              <a:t> II: Machine </a:t>
            </a:r>
            <a:r>
              <a:rPr lang="es-MX" dirty="0" err="1"/>
              <a:t>Learning</a:t>
            </a:r>
            <a:r>
              <a:rPr lang="es-MX" dirty="0"/>
              <a:t> para la Ciencia de Datos - Comisión 61145</a:t>
            </a:r>
          </a:p>
          <a:p>
            <a:r>
              <a:rPr dirty="0"/>
              <a:t>Emiliano Diron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4DDF02-3DB3-A089-7CFD-0BEAB77D4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Edad</a:t>
            </a:r>
            <a:r>
              <a:rPr dirty="0"/>
              <a:t> y </a:t>
            </a:r>
            <a:r>
              <a:rPr dirty="0" err="1"/>
              <a:t>Abandono</a:t>
            </a:r>
            <a:endParaRPr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D63DE8B-ADE8-0B55-5F84-F2F075481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91" y="2405097"/>
            <a:ext cx="9144000" cy="311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6627860-4CBE-C41F-758D-E8D1E65E2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Actividad</a:t>
            </a:r>
            <a:r>
              <a:rPr dirty="0"/>
              <a:t> y </a:t>
            </a:r>
            <a:r>
              <a:rPr dirty="0" err="1"/>
              <a:t>Abandono</a:t>
            </a:r>
            <a:endParaRPr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F730120-2DBF-CF6E-229B-5BC62858F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908" y="1800771"/>
            <a:ext cx="5859801" cy="443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55E695A-534D-3976-0BD5-5840DC389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/>
              <a:t>CONCLUSIONES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1. Los </a:t>
            </a:r>
            <a:r>
              <a:rPr dirty="0" err="1"/>
              <a:t>clientes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Alemania</a:t>
            </a:r>
            <a:r>
              <a:rPr dirty="0"/>
              <a:t> y las </a:t>
            </a:r>
            <a:r>
              <a:rPr dirty="0" err="1"/>
              <a:t>mujeres</a:t>
            </a:r>
            <a:r>
              <a:rPr dirty="0"/>
              <a:t> </a:t>
            </a:r>
            <a:r>
              <a:rPr dirty="0" err="1"/>
              <a:t>muestran</a:t>
            </a:r>
            <a:r>
              <a:rPr dirty="0"/>
              <a:t> </a:t>
            </a:r>
            <a:r>
              <a:rPr dirty="0" err="1"/>
              <a:t>una</a:t>
            </a:r>
            <a:r>
              <a:rPr dirty="0"/>
              <a:t> mayor </a:t>
            </a:r>
            <a:r>
              <a:rPr dirty="0" err="1"/>
              <a:t>propensión</a:t>
            </a:r>
            <a:r>
              <a:rPr dirty="0"/>
              <a:t> a </a:t>
            </a:r>
            <a:r>
              <a:rPr dirty="0" err="1"/>
              <a:t>abandonar</a:t>
            </a:r>
            <a:r>
              <a:rPr dirty="0"/>
              <a:t> </a:t>
            </a:r>
            <a:r>
              <a:rPr dirty="0" err="1"/>
              <a:t>el</a:t>
            </a:r>
            <a:r>
              <a:rPr dirty="0"/>
              <a:t> banco.</a:t>
            </a:r>
          </a:p>
          <a:p>
            <a:r>
              <a:rPr dirty="0"/>
              <a:t>2. La </a:t>
            </a:r>
            <a:r>
              <a:rPr dirty="0" err="1"/>
              <a:t>edad</a:t>
            </a:r>
            <a:r>
              <a:rPr dirty="0"/>
              <a:t> es un predictor clave del </a:t>
            </a:r>
            <a:r>
              <a:rPr dirty="0" err="1"/>
              <a:t>abandono</a:t>
            </a:r>
            <a:r>
              <a:rPr dirty="0"/>
              <a:t>, </a:t>
            </a:r>
            <a:r>
              <a:rPr dirty="0" err="1"/>
              <a:t>especialmente</a:t>
            </a:r>
            <a:r>
              <a:rPr dirty="0"/>
              <a:t> entre </a:t>
            </a:r>
            <a:r>
              <a:rPr dirty="0" err="1"/>
              <a:t>los</a:t>
            </a:r>
            <a:r>
              <a:rPr dirty="0"/>
              <a:t> </a:t>
            </a:r>
            <a:r>
              <a:rPr dirty="0" err="1"/>
              <a:t>clientes</a:t>
            </a:r>
            <a:r>
              <a:rPr dirty="0"/>
              <a:t> </a:t>
            </a:r>
            <a:r>
              <a:rPr dirty="0" err="1"/>
              <a:t>mayores</a:t>
            </a:r>
            <a:r>
              <a:rPr dirty="0"/>
              <a:t> de 50 </a:t>
            </a:r>
            <a:r>
              <a:rPr dirty="0" err="1"/>
              <a:t>años</a:t>
            </a:r>
            <a:r>
              <a:rPr dirty="0"/>
              <a:t>.</a:t>
            </a:r>
          </a:p>
          <a:p>
            <a:r>
              <a:rPr dirty="0"/>
              <a:t>3. La </a:t>
            </a:r>
            <a:r>
              <a:rPr dirty="0" err="1"/>
              <a:t>posesión</a:t>
            </a:r>
            <a:r>
              <a:rPr dirty="0"/>
              <a:t> de </a:t>
            </a:r>
            <a:r>
              <a:rPr dirty="0" err="1"/>
              <a:t>una</a:t>
            </a:r>
            <a:r>
              <a:rPr dirty="0"/>
              <a:t> </a:t>
            </a:r>
            <a:r>
              <a:rPr dirty="0" err="1"/>
              <a:t>tarjeta</a:t>
            </a:r>
            <a:r>
              <a:rPr dirty="0"/>
              <a:t> de </a:t>
            </a:r>
            <a:r>
              <a:rPr dirty="0" err="1"/>
              <a:t>crédito</a:t>
            </a:r>
            <a:r>
              <a:rPr dirty="0"/>
              <a:t> no </a:t>
            </a:r>
            <a:r>
              <a:rPr dirty="0" err="1"/>
              <a:t>muestra</a:t>
            </a:r>
            <a:r>
              <a:rPr dirty="0"/>
              <a:t> </a:t>
            </a:r>
            <a:r>
              <a:rPr dirty="0" err="1"/>
              <a:t>una</a:t>
            </a:r>
            <a:r>
              <a:rPr dirty="0"/>
              <a:t> </a:t>
            </a:r>
            <a:r>
              <a:rPr dirty="0" err="1"/>
              <a:t>correlación</a:t>
            </a:r>
            <a:r>
              <a:rPr dirty="0"/>
              <a:t> </a:t>
            </a:r>
            <a:r>
              <a:rPr dirty="0" err="1"/>
              <a:t>significativa</a:t>
            </a:r>
            <a:r>
              <a:rPr dirty="0"/>
              <a:t> con </a:t>
            </a:r>
            <a:r>
              <a:rPr dirty="0" err="1"/>
              <a:t>el</a:t>
            </a:r>
            <a:r>
              <a:rPr dirty="0"/>
              <a:t> </a:t>
            </a:r>
            <a:r>
              <a:rPr dirty="0" err="1"/>
              <a:t>abandono</a:t>
            </a:r>
            <a:r>
              <a:rPr dirty="0"/>
              <a:t>.</a:t>
            </a:r>
          </a:p>
          <a:p>
            <a:r>
              <a:rPr dirty="0"/>
              <a:t>4. Los </a:t>
            </a:r>
            <a:r>
              <a:rPr dirty="0" err="1"/>
              <a:t>clientes</a:t>
            </a:r>
            <a:r>
              <a:rPr dirty="0"/>
              <a:t> </a:t>
            </a:r>
            <a:r>
              <a:rPr dirty="0" err="1"/>
              <a:t>inactivos</a:t>
            </a:r>
            <a:r>
              <a:rPr dirty="0"/>
              <a:t> son </a:t>
            </a:r>
            <a:r>
              <a:rPr dirty="0" err="1"/>
              <a:t>significativamente</a:t>
            </a:r>
            <a:r>
              <a:rPr dirty="0"/>
              <a:t> </a:t>
            </a:r>
            <a:r>
              <a:rPr dirty="0" err="1"/>
              <a:t>más</a:t>
            </a:r>
            <a:r>
              <a:rPr dirty="0"/>
              <a:t> </a:t>
            </a:r>
            <a:r>
              <a:rPr dirty="0" err="1"/>
              <a:t>propensos</a:t>
            </a:r>
            <a:r>
              <a:rPr dirty="0"/>
              <a:t> a </a:t>
            </a:r>
            <a:r>
              <a:rPr dirty="0" err="1"/>
              <a:t>abandonar</a:t>
            </a:r>
            <a:r>
              <a:rPr dirty="0"/>
              <a:t>.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3DA2C98-8BBF-EF82-C562-BEAE8F10B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/>
              <a:t>AGENDA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UY" dirty="0"/>
              <a:t>DESCRIPCION DE ALTO NIVEL</a:t>
            </a:r>
          </a:p>
          <a:p>
            <a:r>
              <a:rPr lang="es-UY" dirty="0"/>
              <a:t>RESUMEN DE METADATA – GENERAL</a:t>
            </a:r>
          </a:p>
          <a:p>
            <a:r>
              <a:rPr lang="es-UY" dirty="0"/>
              <a:t>RESUMEN DE METADATA – COLUMNAS</a:t>
            </a:r>
          </a:p>
          <a:p>
            <a:r>
              <a:rPr lang="es-UY" dirty="0"/>
              <a:t>PREGUNTAS E HIPÓTESIS</a:t>
            </a:r>
          </a:p>
          <a:p>
            <a:r>
              <a:rPr lang="es-UY" dirty="0"/>
              <a:t>ABANDONO POR GENERO Y GEOGRAFIA</a:t>
            </a:r>
          </a:p>
          <a:p>
            <a:r>
              <a:rPr lang="es-UY" dirty="0"/>
              <a:t>PUNTUACION CREDITICIA Y ABANDONO</a:t>
            </a:r>
          </a:p>
          <a:p>
            <a:r>
              <a:rPr lang="es-UY" dirty="0"/>
              <a:t>EDAD Y ABANDONO</a:t>
            </a:r>
          </a:p>
          <a:p>
            <a:r>
              <a:rPr lang="es-UY" dirty="0"/>
              <a:t>ACTIVIDAD Y ABANDONO</a:t>
            </a:r>
          </a:p>
          <a:p>
            <a:r>
              <a:rPr lang="es-UY" dirty="0"/>
              <a:t>CONCLUSIONES</a:t>
            </a:r>
            <a:endParaRPr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8DDA9E1-14CE-292F-4249-86EA2B01C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/>
              <a:t>DESCRIPCIÓN DE ALTO NIVEL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t>El análisis del abandono de clientes en el sector bancario es fundamental para identificar patrones que permitan mejorar las estrategias de retención y, por ende, aumentar la rentabilidad de la institución.</a:t>
            </a:r>
          </a:p>
          <a:p>
            <a:endParaRPr/>
          </a:p>
          <a:p>
            <a:r>
              <a:t>Este análisis está dirigido a gerentes de banca, analistas de datos, y equipos de marketing que buscan entender mejor a sus clientes y reducir las tasas de abandono.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A5DB142-FD3D-A11C-A455-ECF961741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657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 err="1"/>
              <a:t>Resumen</a:t>
            </a:r>
            <a:r>
              <a:rPr dirty="0"/>
              <a:t> de Metadata</a:t>
            </a:r>
            <a:br>
              <a:rPr lang="es-UY" dirty="0"/>
            </a:br>
            <a:r>
              <a:rPr lang="es-UY" sz="1000" dirty="0"/>
              <a:t>https://www.kaggle.com/datasets/shubhammeshram579/bank-customer-churn-prediction</a:t>
            </a:r>
            <a:endParaRPr sz="1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0" y="2568921"/>
            <a:ext cx="7429499" cy="2998959"/>
          </a:xfrm>
        </p:spPr>
        <p:txBody>
          <a:bodyPr>
            <a:normAutofit/>
          </a:bodyPr>
          <a:lstStyle/>
          <a:p>
            <a:r>
              <a:rPr dirty="0" err="1"/>
              <a:t>Número</a:t>
            </a:r>
            <a:r>
              <a:rPr dirty="0"/>
              <a:t> de </a:t>
            </a:r>
            <a:r>
              <a:rPr dirty="0" err="1"/>
              <a:t>filas</a:t>
            </a:r>
            <a:r>
              <a:rPr dirty="0"/>
              <a:t>: 10002</a:t>
            </a:r>
          </a:p>
          <a:p>
            <a:r>
              <a:rPr dirty="0" err="1"/>
              <a:t>Número</a:t>
            </a:r>
            <a:r>
              <a:rPr dirty="0"/>
              <a:t> de </a:t>
            </a:r>
            <a:r>
              <a:rPr dirty="0" err="1"/>
              <a:t>columnas</a:t>
            </a:r>
            <a:r>
              <a:rPr dirty="0"/>
              <a:t>: 14</a:t>
            </a:r>
          </a:p>
          <a:p>
            <a:pPr lvl="1"/>
            <a:r>
              <a:rPr dirty="0" err="1"/>
              <a:t>Tipos</a:t>
            </a:r>
            <a:r>
              <a:rPr dirty="0"/>
              <a:t> de variables:</a:t>
            </a:r>
          </a:p>
          <a:p>
            <a:pPr lvl="1"/>
            <a:r>
              <a:rPr dirty="0"/>
              <a:t>int64: 6 </a:t>
            </a:r>
            <a:r>
              <a:rPr dirty="0" err="1"/>
              <a:t>columnas</a:t>
            </a:r>
            <a:endParaRPr dirty="0"/>
          </a:p>
          <a:p>
            <a:pPr lvl="1"/>
            <a:r>
              <a:rPr dirty="0"/>
              <a:t>object: 3 </a:t>
            </a:r>
            <a:r>
              <a:rPr dirty="0" err="1"/>
              <a:t>columnas</a:t>
            </a:r>
            <a:endParaRPr dirty="0"/>
          </a:p>
          <a:p>
            <a:pPr lvl="1"/>
            <a:r>
              <a:rPr dirty="0"/>
              <a:t>float64: 5 </a:t>
            </a:r>
            <a:r>
              <a:rPr dirty="0" err="1"/>
              <a:t>columnas</a:t>
            </a:r>
            <a:endParaRPr lang="es-UY" dirty="0"/>
          </a:p>
          <a:p>
            <a:pPr lvl="1"/>
            <a:endParaRPr lang="es-MX" dirty="0"/>
          </a:p>
          <a:p>
            <a:pPr marL="0" indent="0">
              <a:buNone/>
            </a:pPr>
            <a:endParaRPr dirty="0"/>
          </a:p>
          <a:p>
            <a:endParaRPr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D8A48B9-7F0D-C277-4EC8-1F6890728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 err="1"/>
              <a:t>Resumen</a:t>
            </a:r>
            <a:r>
              <a:rPr dirty="0"/>
              <a:t> de Metadata</a:t>
            </a:r>
            <a:br>
              <a:rPr lang="es-UY" dirty="0"/>
            </a:br>
            <a:endParaRPr sz="1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0" y="1805866"/>
            <a:ext cx="7429499" cy="462209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s-MX" b="0" dirty="0">
                <a:effectLst/>
                <a:latin typeface="Courier New" panose="02070309020205020404" pitchFamily="49" charset="0"/>
              </a:rPr>
              <a:t>A continuación, una breve descripción de que significa cada columna para el mejor entendimiento del set de datos.</a:t>
            </a:r>
          </a:p>
          <a:p>
            <a:r>
              <a:rPr lang="es-MX" b="0" dirty="0">
                <a:effectLst/>
                <a:latin typeface="Courier New" panose="02070309020205020404" pitchFamily="49" charset="0"/>
              </a:rPr>
              <a:t>0.   </a:t>
            </a:r>
            <a:r>
              <a:rPr lang="es-MX" b="0" dirty="0" err="1">
                <a:effectLst/>
                <a:latin typeface="Courier New" panose="02070309020205020404" pitchFamily="49" charset="0"/>
              </a:rPr>
              <a:t>RowNumber</a:t>
            </a:r>
            <a:r>
              <a:rPr lang="es-MX" b="0" dirty="0">
                <a:effectLst/>
                <a:latin typeface="Courier New" panose="02070309020205020404" pitchFamily="49" charset="0"/>
              </a:rPr>
              <a:t>        </a:t>
            </a:r>
            <a:r>
              <a:rPr lang="es-MX" b="0" dirty="0" err="1">
                <a:effectLst/>
                <a:latin typeface="Courier New" panose="02070309020205020404" pitchFamily="49" charset="0"/>
              </a:rPr>
              <a:t>Indice</a:t>
            </a:r>
            <a:endParaRPr lang="es-MX" b="0" dirty="0">
              <a:effectLst/>
              <a:latin typeface="Courier New" panose="02070309020205020404" pitchFamily="49" charset="0"/>
            </a:endParaRPr>
          </a:p>
          <a:p>
            <a:r>
              <a:rPr lang="es-MX" b="0" dirty="0">
                <a:effectLst/>
                <a:latin typeface="Courier New" panose="02070309020205020404" pitchFamily="49" charset="0"/>
              </a:rPr>
              <a:t>1.   </a:t>
            </a:r>
            <a:r>
              <a:rPr lang="es-MX" b="0" dirty="0" err="1">
                <a:effectLst/>
                <a:latin typeface="Courier New" panose="02070309020205020404" pitchFamily="49" charset="0"/>
              </a:rPr>
              <a:t>CustomerId</a:t>
            </a:r>
            <a:r>
              <a:rPr lang="es-MX" b="0" dirty="0">
                <a:effectLst/>
                <a:latin typeface="Courier New" panose="02070309020205020404" pitchFamily="49" charset="0"/>
              </a:rPr>
              <a:t>       Un identificador único para cada cliente</a:t>
            </a:r>
          </a:p>
          <a:p>
            <a:r>
              <a:rPr lang="es-MX" b="0" dirty="0">
                <a:effectLst/>
                <a:latin typeface="Courier New" panose="02070309020205020404" pitchFamily="49" charset="0"/>
              </a:rPr>
              <a:t>2.   </a:t>
            </a:r>
            <a:r>
              <a:rPr lang="es-MX" b="0" dirty="0" err="1">
                <a:effectLst/>
                <a:latin typeface="Courier New" panose="02070309020205020404" pitchFamily="49" charset="0"/>
              </a:rPr>
              <a:t>Surname</a:t>
            </a:r>
            <a:r>
              <a:rPr lang="es-MX" b="0" dirty="0">
                <a:effectLst/>
                <a:latin typeface="Courier New" panose="02070309020205020404" pitchFamily="49" charset="0"/>
              </a:rPr>
              <a:t>          El apellido o apellido del cliente.</a:t>
            </a:r>
          </a:p>
          <a:p>
            <a:r>
              <a:rPr lang="es-MX" b="0" dirty="0">
                <a:effectLst/>
                <a:latin typeface="Courier New" panose="02070309020205020404" pitchFamily="49" charset="0"/>
              </a:rPr>
              <a:t>3.   </a:t>
            </a:r>
            <a:r>
              <a:rPr lang="es-MX" b="0" dirty="0" err="1">
                <a:effectLst/>
                <a:latin typeface="Courier New" panose="02070309020205020404" pitchFamily="49" charset="0"/>
              </a:rPr>
              <a:t>CreditScore</a:t>
            </a:r>
            <a:r>
              <a:rPr lang="es-MX" b="0" dirty="0">
                <a:effectLst/>
                <a:latin typeface="Courier New" panose="02070309020205020404" pitchFamily="49" charset="0"/>
              </a:rPr>
              <a:t>      Un valor numérico que representa la puntuación crediticia del cliente</a:t>
            </a:r>
          </a:p>
          <a:p>
            <a:r>
              <a:rPr lang="es-MX" b="0" dirty="0">
                <a:effectLst/>
                <a:latin typeface="Courier New" panose="02070309020205020404" pitchFamily="49" charset="0"/>
              </a:rPr>
              <a:t>4.   </a:t>
            </a:r>
            <a:r>
              <a:rPr lang="es-MX" b="0" dirty="0" err="1">
                <a:effectLst/>
                <a:latin typeface="Courier New" panose="02070309020205020404" pitchFamily="49" charset="0"/>
              </a:rPr>
              <a:t>Geography</a:t>
            </a:r>
            <a:r>
              <a:rPr lang="es-MX" b="0" dirty="0">
                <a:effectLst/>
                <a:latin typeface="Courier New" panose="02070309020205020404" pitchFamily="49" charset="0"/>
              </a:rPr>
              <a:t>        El país donde reside el cliente (Francia, España o Alemania)</a:t>
            </a:r>
          </a:p>
          <a:p>
            <a:r>
              <a:rPr lang="es-MX" b="0" dirty="0">
                <a:effectLst/>
                <a:latin typeface="Courier New" panose="02070309020205020404" pitchFamily="49" charset="0"/>
              </a:rPr>
              <a:t>5.   </a:t>
            </a:r>
            <a:r>
              <a:rPr lang="es-MX" b="0" dirty="0" err="1">
                <a:effectLst/>
                <a:latin typeface="Courier New" panose="02070309020205020404" pitchFamily="49" charset="0"/>
              </a:rPr>
              <a:t>Gender</a:t>
            </a:r>
            <a:r>
              <a:rPr lang="es-MX" b="0" dirty="0">
                <a:effectLst/>
                <a:latin typeface="Courier New" panose="02070309020205020404" pitchFamily="49" charset="0"/>
              </a:rPr>
              <a:t>           El género del cliente (masculino o femenino)</a:t>
            </a:r>
          </a:p>
          <a:p>
            <a:r>
              <a:rPr lang="es-MX" b="0" dirty="0">
                <a:effectLst/>
                <a:latin typeface="Courier New" panose="02070309020205020404" pitchFamily="49" charset="0"/>
              </a:rPr>
              <a:t>6.   Age              La edad del cliente</a:t>
            </a:r>
          </a:p>
          <a:p>
            <a:r>
              <a:rPr lang="es-MX" b="0" dirty="0">
                <a:effectLst/>
                <a:latin typeface="Courier New" panose="02070309020205020404" pitchFamily="49" charset="0"/>
              </a:rPr>
              <a:t>7.   </a:t>
            </a:r>
            <a:r>
              <a:rPr lang="es-MX" b="0" dirty="0" err="1">
                <a:effectLst/>
                <a:latin typeface="Courier New" panose="02070309020205020404" pitchFamily="49" charset="0"/>
              </a:rPr>
              <a:t>Tenure</a:t>
            </a:r>
            <a:r>
              <a:rPr lang="es-MX" b="0" dirty="0">
                <a:effectLst/>
                <a:latin typeface="Courier New" panose="02070309020205020404" pitchFamily="49" charset="0"/>
              </a:rPr>
              <a:t>           el número de años que el cliente ha estado en el banco.</a:t>
            </a:r>
          </a:p>
          <a:p>
            <a:r>
              <a:rPr lang="es-MX" b="0" dirty="0">
                <a:effectLst/>
                <a:latin typeface="Courier New" panose="02070309020205020404" pitchFamily="49" charset="0"/>
              </a:rPr>
              <a:t>8.   Balance          El saldo de la cuenta del cliente.</a:t>
            </a:r>
          </a:p>
          <a:p>
            <a:r>
              <a:rPr lang="es-MX" b="0" dirty="0">
                <a:effectLst/>
                <a:latin typeface="Courier New" panose="02070309020205020404" pitchFamily="49" charset="0"/>
              </a:rPr>
              <a:t>9.   </a:t>
            </a:r>
            <a:r>
              <a:rPr lang="es-MX" b="0" dirty="0" err="1">
                <a:effectLst/>
                <a:latin typeface="Courier New" panose="02070309020205020404" pitchFamily="49" charset="0"/>
              </a:rPr>
              <a:t>NumOfProducts</a:t>
            </a:r>
            <a:r>
              <a:rPr lang="es-MX" b="0" dirty="0">
                <a:effectLst/>
                <a:latin typeface="Courier New" panose="02070309020205020404" pitchFamily="49" charset="0"/>
              </a:rPr>
              <a:t>    La cantidad de productos bancarios que utiliza el cliente (por ejemplo, cuenta de ahorros, tarjeta de crédito)</a:t>
            </a:r>
          </a:p>
          <a:p>
            <a:r>
              <a:rPr lang="es-MX" b="0" dirty="0">
                <a:effectLst/>
                <a:latin typeface="Courier New" panose="02070309020205020404" pitchFamily="49" charset="0"/>
              </a:rPr>
              <a:t>10.  </a:t>
            </a:r>
            <a:r>
              <a:rPr lang="es-MX" b="0" dirty="0" err="1">
                <a:effectLst/>
                <a:latin typeface="Courier New" panose="02070309020205020404" pitchFamily="49" charset="0"/>
              </a:rPr>
              <a:t>HasCrCard</a:t>
            </a:r>
            <a:r>
              <a:rPr lang="es-MX" b="0" dirty="0">
                <a:effectLst/>
                <a:latin typeface="Courier New" panose="02070309020205020404" pitchFamily="49" charset="0"/>
              </a:rPr>
              <a:t>        Si el cliente tiene una tarjeta de crédito (1 = sí, 0 = no)</a:t>
            </a:r>
          </a:p>
          <a:p>
            <a:r>
              <a:rPr lang="es-MX" b="0" dirty="0">
                <a:effectLst/>
                <a:latin typeface="Courier New" panose="02070309020205020404" pitchFamily="49" charset="0"/>
              </a:rPr>
              <a:t>11.  </a:t>
            </a:r>
            <a:r>
              <a:rPr lang="es-MX" b="0" dirty="0" err="1">
                <a:effectLst/>
                <a:latin typeface="Courier New" panose="02070309020205020404" pitchFamily="49" charset="0"/>
              </a:rPr>
              <a:t>IsActiveMember</a:t>
            </a:r>
            <a:r>
              <a:rPr lang="es-MX" b="0" dirty="0">
                <a:effectLst/>
                <a:latin typeface="Courier New" panose="02070309020205020404" pitchFamily="49" charset="0"/>
              </a:rPr>
              <a:t>   Si el cliente es un miembro activo (1 = sí, 0 = no)</a:t>
            </a:r>
          </a:p>
          <a:p>
            <a:r>
              <a:rPr lang="es-MX" b="0" dirty="0">
                <a:effectLst/>
                <a:latin typeface="Courier New" panose="02070309020205020404" pitchFamily="49" charset="0"/>
              </a:rPr>
              <a:t>12.  </a:t>
            </a:r>
            <a:r>
              <a:rPr lang="es-MX" b="0" dirty="0" err="1">
                <a:effectLst/>
                <a:latin typeface="Courier New" panose="02070309020205020404" pitchFamily="49" charset="0"/>
              </a:rPr>
              <a:t>EstimatedSalary</a:t>
            </a:r>
            <a:r>
              <a:rPr lang="es-MX" b="0" dirty="0">
                <a:effectLst/>
                <a:latin typeface="Courier New" panose="02070309020205020404" pitchFamily="49" charset="0"/>
              </a:rPr>
              <a:t>  El salario estimado del cliente</a:t>
            </a:r>
          </a:p>
          <a:p>
            <a:r>
              <a:rPr lang="es-MX" b="0" dirty="0">
                <a:effectLst/>
                <a:latin typeface="Courier New" panose="02070309020205020404" pitchFamily="49" charset="0"/>
              </a:rPr>
              <a:t>13.  </a:t>
            </a:r>
            <a:r>
              <a:rPr lang="es-MX" b="0" dirty="0" err="1">
                <a:effectLst/>
                <a:latin typeface="Courier New" panose="02070309020205020404" pitchFamily="49" charset="0"/>
              </a:rPr>
              <a:t>Exited</a:t>
            </a:r>
            <a:r>
              <a:rPr lang="es-MX" b="0" dirty="0">
                <a:effectLst/>
                <a:latin typeface="Courier New" panose="02070309020205020404" pitchFamily="49" charset="0"/>
              </a:rPr>
              <a:t>           Si el cliente se ha dado de baja (1 = sí, 0 = no)</a:t>
            </a:r>
          </a:p>
          <a:p>
            <a:pPr lvl="1"/>
            <a:endParaRPr dirty="0"/>
          </a:p>
          <a:p>
            <a:endParaRPr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BBBD7B3-558B-6CCB-9147-BA3BB7714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584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Preguntas e Hipótesis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1. ¿Qué factores influyen más en la decisión de un cliente de abandonar el banco?</a:t>
            </a:r>
          </a:p>
          <a:p>
            <a:r>
              <a:t>2. ¿Existen diferencias significativas en la tasa de abandono entre diferentes países o géneros?</a:t>
            </a:r>
          </a:p>
          <a:p>
            <a:r>
              <a:t>3. ¿La puntuación crediticia, la edad o la duración de la relación con el banco son predictores importantes del abandono?</a:t>
            </a:r>
          </a:p>
          <a:p>
            <a:r>
              <a:t>4. ¿El hecho de tener una tarjeta de crédito o ser un miembro activo reduce la probabilidad de abandono?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16FACC9-8FD4-056A-B871-7713BCD26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860" y="751851"/>
            <a:ext cx="7225244" cy="1114594"/>
          </a:xfrm>
        </p:spPr>
        <p:txBody>
          <a:bodyPr/>
          <a:lstStyle/>
          <a:p>
            <a:r>
              <a:rPr dirty="0" err="1"/>
              <a:t>Abandono</a:t>
            </a:r>
            <a:r>
              <a:rPr dirty="0"/>
              <a:t> </a:t>
            </a:r>
            <a:r>
              <a:rPr dirty="0" err="1"/>
              <a:t>por</a:t>
            </a:r>
            <a:r>
              <a:rPr dirty="0"/>
              <a:t> </a:t>
            </a:r>
            <a:r>
              <a:rPr lang="es-UY" dirty="0"/>
              <a:t>Género y </a:t>
            </a:r>
            <a:r>
              <a:rPr dirty="0" err="1"/>
              <a:t>Geografía</a:t>
            </a:r>
            <a:endParaRPr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63C7A71-9B7E-306D-1F4C-93A3CC503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35" y="2324910"/>
            <a:ext cx="8684730" cy="3440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785DBF3-4FF0-506F-AD81-C7B8EA24D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860" y="751851"/>
            <a:ext cx="7225244" cy="1114594"/>
          </a:xfrm>
        </p:spPr>
        <p:txBody>
          <a:bodyPr/>
          <a:lstStyle/>
          <a:p>
            <a:r>
              <a:rPr dirty="0" err="1"/>
              <a:t>Abandono</a:t>
            </a:r>
            <a:r>
              <a:rPr dirty="0"/>
              <a:t> </a:t>
            </a:r>
            <a:r>
              <a:rPr dirty="0" err="1"/>
              <a:t>por</a:t>
            </a:r>
            <a:r>
              <a:rPr dirty="0"/>
              <a:t> </a:t>
            </a:r>
            <a:r>
              <a:rPr lang="es-UY" dirty="0"/>
              <a:t>Género y </a:t>
            </a:r>
            <a:r>
              <a:rPr dirty="0" err="1"/>
              <a:t>Geografía</a:t>
            </a:r>
            <a:endParaRPr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785DBF3-4FF0-506F-AD81-C7B8EA24D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CE20050-2BEA-181E-0DEF-2D6DEAE91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745" y="1800937"/>
            <a:ext cx="5650510" cy="497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9780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Puntuación</a:t>
            </a:r>
            <a:r>
              <a:rPr dirty="0"/>
              <a:t> </a:t>
            </a:r>
            <a:r>
              <a:rPr dirty="0" err="1"/>
              <a:t>Crediticia</a:t>
            </a:r>
            <a:r>
              <a:rPr dirty="0"/>
              <a:t> y </a:t>
            </a:r>
            <a:r>
              <a:rPr dirty="0" err="1"/>
              <a:t>Abandono</a:t>
            </a:r>
            <a:endParaRPr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B15727D-90DC-9561-A3C8-D781CEDBD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17233"/>
            <a:ext cx="9027268" cy="227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825C18F-78C5-50D7-B58B-251A26D9E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44</TotalTime>
  <Words>566</Words>
  <Application>Microsoft Office PowerPoint</Application>
  <PresentationFormat>Presentación en pantalla (4:3)</PresentationFormat>
  <Paragraphs>68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Aptos</vt:lpstr>
      <vt:lpstr>Arial</vt:lpstr>
      <vt:lpstr>Courier New</vt:lpstr>
      <vt:lpstr>Tw Cen MT</vt:lpstr>
      <vt:lpstr>Circuito</vt:lpstr>
      <vt:lpstr>Análisis de Abandono de Clientes Bancarios</vt:lpstr>
      <vt:lpstr>AGENDA</vt:lpstr>
      <vt:lpstr>DESCRIPCIÓN DE ALTO NIVEL</vt:lpstr>
      <vt:lpstr>Resumen de Metadata https://www.kaggle.com/datasets/shubhammeshram579/bank-customer-churn-prediction</vt:lpstr>
      <vt:lpstr>Resumen de Metadata </vt:lpstr>
      <vt:lpstr>Preguntas e Hipótesis</vt:lpstr>
      <vt:lpstr>Abandono por Género y Geografía</vt:lpstr>
      <vt:lpstr>Abandono por Género y Geografía</vt:lpstr>
      <vt:lpstr>Puntuación Crediticia y Abandono</vt:lpstr>
      <vt:lpstr>Edad y Abandono</vt:lpstr>
      <vt:lpstr>Actividad y Abandono</vt:lpstr>
      <vt:lpstr>CONCLUSIONES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Emiliano Diron</cp:lastModifiedBy>
  <cp:revision>1</cp:revision>
  <dcterms:created xsi:type="dcterms:W3CDTF">2013-01-27T09:14:16Z</dcterms:created>
  <dcterms:modified xsi:type="dcterms:W3CDTF">2024-09-18T00:36:43Z</dcterms:modified>
  <cp:category/>
</cp:coreProperties>
</file>