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0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5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5849C2-C9B6-4482-8809-D45EADD3BAA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AA576-E7BA-4DEF-9C20-1720887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4349-CBF8-89F0-627B-2F2AB698F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7856A-01E7-F505-436B-52E1444CF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Arbaz Pathan</a:t>
            </a:r>
          </a:p>
        </p:txBody>
      </p:sp>
    </p:spTree>
    <p:extLst>
      <p:ext uri="{BB962C8B-B14F-4D97-AF65-F5344CB8AC3E}">
        <p14:creationId xmlns:p14="http://schemas.microsoft.com/office/powerpoint/2010/main" val="198009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32"/>
    </mc:Choice>
    <mc:Fallback>
      <p:transition spd="slow" advTm="331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5506-FDD7-0B9B-C588-51B4F7D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C8F3-55EA-ACC4-1342-1EB9BF773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Happy Data (GitHub)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Mention Columns</a:t>
            </a:r>
          </a:p>
        </p:txBody>
      </p:sp>
    </p:spTree>
    <p:extLst>
      <p:ext uri="{BB962C8B-B14F-4D97-AF65-F5344CB8AC3E}">
        <p14:creationId xmlns:p14="http://schemas.microsoft.com/office/powerpoint/2010/main" val="12932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D58-1841-57EA-3624-E1766011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88E9D-CF24-8090-9199-C28AFC245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Config.yaml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Test.py</a:t>
            </a:r>
          </a:p>
        </p:txBody>
      </p:sp>
    </p:spTree>
    <p:extLst>
      <p:ext uri="{BB962C8B-B14F-4D97-AF65-F5344CB8AC3E}">
        <p14:creationId xmlns:p14="http://schemas.microsoft.com/office/powerpoint/2010/main" val="19056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C135-EA0D-1E22-E513-22D2EAF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57CC-3F68-2321-BC44-B498CD67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Add_Data.py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Checked with </a:t>
            </a:r>
            <a:r>
              <a:rPr lang="en-US" dirty="0" err="1"/>
              <a:t>RedisCheck</a:t>
            </a:r>
            <a:r>
              <a:rPr lang="en-US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Redis Command Line</a:t>
            </a:r>
          </a:p>
        </p:txBody>
      </p:sp>
    </p:spTree>
    <p:extLst>
      <p:ext uri="{BB962C8B-B14F-4D97-AF65-F5344CB8AC3E}">
        <p14:creationId xmlns:p14="http://schemas.microsoft.com/office/powerpoint/2010/main" val="419267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33A-EB1A-828A-AC07-28FB160A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9CE7-7573-849D-E523-18E390D45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N-Grams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Excel</a:t>
            </a:r>
          </a:p>
        </p:txBody>
      </p:sp>
    </p:spTree>
    <p:extLst>
      <p:ext uri="{BB962C8B-B14F-4D97-AF65-F5344CB8AC3E}">
        <p14:creationId xmlns:p14="http://schemas.microsoft.com/office/powerpoint/2010/main" val="17882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50D-E010-43C1-2213-5C7A844C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6D9B-5D38-D185-E7EC-87F0A349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Frequent things that brought happiness</a:t>
            </a:r>
          </a:p>
        </p:txBody>
      </p:sp>
    </p:spTree>
    <p:extLst>
      <p:ext uri="{BB962C8B-B14F-4D97-AF65-F5344CB8AC3E}">
        <p14:creationId xmlns:p14="http://schemas.microsoft.com/office/powerpoint/2010/main" val="116914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67A8-FC8E-44D7-36A9-3A41804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E47B-21DB-4736-F213-36BF4005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9634" y="4216879"/>
            <a:ext cx="9592732" cy="15324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Thoroughly enjoyed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really enjoyed: the projects and Kahoot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disliked: No group projects and attendance in class, even though it was recorded</a:t>
            </a:r>
          </a:p>
        </p:txBody>
      </p:sp>
    </p:spTree>
    <p:extLst>
      <p:ext uri="{BB962C8B-B14F-4D97-AF65-F5344CB8AC3E}">
        <p14:creationId xmlns:p14="http://schemas.microsoft.com/office/powerpoint/2010/main" val="96193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48</TotalTime>
  <Words>90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Final Project</vt:lpstr>
      <vt:lpstr>Data</vt:lpstr>
      <vt:lpstr>Redis Connection</vt:lpstr>
      <vt:lpstr>Added Data</vt:lpstr>
      <vt:lpstr>Machine Learning</vt:lpstr>
      <vt:lpstr>Tableau</vt:lpstr>
      <vt:lpstr>Thoughts on the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Arbaz Pathan</dc:creator>
  <cp:lastModifiedBy>Arbaz Pathan</cp:lastModifiedBy>
  <cp:revision>2</cp:revision>
  <dcterms:created xsi:type="dcterms:W3CDTF">2024-04-26T19:19:24Z</dcterms:created>
  <dcterms:modified xsi:type="dcterms:W3CDTF">2024-04-26T20:08:20Z</dcterms:modified>
</cp:coreProperties>
</file>