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0ED16-64D1-F362-79E5-DEA16BA49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0C0B0-57FF-7812-F0EF-2FD40CA2C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13A72-E76B-08AA-F3B1-95BD8B2EA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7D9E-655C-4ADB-AD0B-2693302C1740}" type="datetimeFigureOut">
              <a:rPr lang="en-SG" smtClean="0"/>
              <a:t>20/6/2023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F20BD-51CF-3B5D-C341-C9DB2062F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6D707-5799-E510-0B46-47977D18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14320-0567-41C4-B7C9-3B876BDE26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809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43B92-95EE-295B-F664-8972A773E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652E3-4B87-3947-A675-4F104B02A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11CBD-E479-A64E-D25C-211D41EEB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7D9E-655C-4ADB-AD0B-2693302C1740}" type="datetimeFigureOut">
              <a:rPr lang="en-SG" smtClean="0"/>
              <a:t>20/6/2023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72F34-B949-DA37-7867-4597C6E92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A5B60-E75E-9B7B-1449-4A8E850E7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14320-0567-41C4-B7C9-3B876BDE26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4326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ACECFE-92FF-0B6A-A342-917B3F7BF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5E533-241F-2AEA-426E-C911C6B1D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1E32B-8D39-E391-D528-DF3304D0D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7D9E-655C-4ADB-AD0B-2693302C1740}" type="datetimeFigureOut">
              <a:rPr lang="en-SG" smtClean="0"/>
              <a:t>20/6/2023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CB618-D271-1F1E-FD8F-2DD0DA717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9EF12-1A2D-FD5C-6D0F-58F671F88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14320-0567-41C4-B7C9-3B876BDE26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8441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D18E7-D15D-7771-0AF3-265C2672C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0B2D8-D657-12B5-5D42-FFAB113ED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C51CE-8AD5-E746-0F82-3CDD5EFC6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7D9E-655C-4ADB-AD0B-2693302C1740}" type="datetimeFigureOut">
              <a:rPr lang="en-SG" smtClean="0"/>
              <a:t>20/6/2023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F6700-4B36-3960-85DE-09D836CC0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0E22C-245E-7E91-E5E1-AB0E1C1E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14320-0567-41C4-B7C9-3B876BDE26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431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0AB57-A147-22C0-B828-4B5DC2DD7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EC6D3-9961-79BC-757D-5FA2CE990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5C183-D80A-EEB8-FA6D-176F9810F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7D9E-655C-4ADB-AD0B-2693302C1740}" type="datetimeFigureOut">
              <a:rPr lang="en-SG" smtClean="0"/>
              <a:t>20/6/2023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21252-B60E-F8A2-E688-5556CFD9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294BB-1881-E2D7-BE50-BFC036E7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14320-0567-41C4-B7C9-3B876BDE26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771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647F9-57A1-2E27-A01A-1051776F9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92071-AED1-1254-57B3-D5DA93652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3725E-13E5-8A32-0FBF-BE9C601A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8222F-3FBA-1495-454A-984A356B6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7D9E-655C-4ADB-AD0B-2693302C1740}" type="datetimeFigureOut">
              <a:rPr lang="en-SG" smtClean="0"/>
              <a:t>20/6/2023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FDC0E-9F2C-A2B9-D7CC-1EB44C5DD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D35DE-A8E3-5970-6892-ED99772BA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14320-0567-41C4-B7C9-3B876BDE26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6433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80637-99FA-B8C9-6332-3F827A732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CB5F9-FBEC-E164-894B-BE0D82696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40D31-453C-73DC-7CEC-8EA18FD22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B1AA94-5C71-BC18-194A-41F8BC958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86B7A1-551C-F5C5-E127-8FB5D9F2A5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A598A-23F7-33ED-AE4F-291487D0F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7D9E-655C-4ADB-AD0B-2693302C1740}" type="datetimeFigureOut">
              <a:rPr lang="en-SG" smtClean="0"/>
              <a:t>20/6/2023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7A990F-4076-CDF9-5221-7F07974BC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9EED6-5A72-4348-CC2F-BDA43442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14320-0567-41C4-B7C9-3B876BDE26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482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0D155-5F8D-596E-D733-8DFADBAA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C7275-56ED-BF9F-0D50-9A07D77E6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7D9E-655C-4ADB-AD0B-2693302C1740}" type="datetimeFigureOut">
              <a:rPr lang="en-SG" smtClean="0"/>
              <a:t>20/6/2023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BECDD4-653F-A65E-BA59-C91E350B6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F92825-CA40-3F54-CCF9-EFF1FA158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14320-0567-41C4-B7C9-3B876BDE26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3675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5B8AB9-B509-1F12-19D0-2A589C27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7D9E-655C-4ADB-AD0B-2693302C1740}" type="datetimeFigureOut">
              <a:rPr lang="en-SG" smtClean="0"/>
              <a:t>20/6/2023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D65AE-2912-B479-E543-69A239128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E0916-1B33-F869-284B-A4794D9B3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14320-0567-41C4-B7C9-3B876BDE26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25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C1B05-0641-5FDB-5F29-759318D02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1897F-8E80-238A-DB0A-A2B60B4C9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9E5D2-4DD7-5EA0-4FF2-E16FC600D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BC5FC-C214-9A61-05BC-1D902AB3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7D9E-655C-4ADB-AD0B-2693302C1740}" type="datetimeFigureOut">
              <a:rPr lang="en-SG" smtClean="0"/>
              <a:t>20/6/2023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CF8C5-E4D1-5809-D044-9522FA31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5CA2D-5F41-FE82-44D2-AD3CBBDF9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14320-0567-41C4-B7C9-3B876BDE26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865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9A04-8984-DF32-A76F-791A54ED8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7B470B-57A3-7B96-8758-35E302197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9BC5D-710A-6082-C86F-015C7117F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45515-B591-EAA0-88F1-AA94E5EB8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7D9E-655C-4ADB-AD0B-2693302C1740}" type="datetimeFigureOut">
              <a:rPr lang="en-SG" smtClean="0"/>
              <a:t>20/6/2023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4FEAC-8B32-F715-8442-B845DACC9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0DD0C-63DA-D682-A809-7653825F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14320-0567-41C4-B7C9-3B876BDE26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678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3B70DF-9CAA-0A49-215E-5BCFF0FD9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7E95D-B825-7A60-A29F-B009FADB3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A3CDA-2760-8D7A-5FC7-4573859C6E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77D9E-655C-4ADB-AD0B-2693302C1740}" type="datetimeFigureOut">
              <a:rPr lang="en-SG" smtClean="0"/>
              <a:t>20/6/2023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EB0A4-1938-622D-57EE-41350AD47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E427E-34C9-67A7-83B8-D6A253849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14320-0567-41C4-B7C9-3B876BDE26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486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pubs.com/Joel_seah/105619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45778-FD6C-8A6A-02B7-A0A91145E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7788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Johns Hopkins University Data Science Capstone Project</a:t>
            </a:r>
            <a:endParaRPr lang="en-SG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CA1F3-0B1E-872F-4236-8FBC91130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3550" y="2000250"/>
            <a:ext cx="8934450" cy="3581399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Project: Next Word Predictor</a:t>
            </a:r>
          </a:p>
          <a:p>
            <a:endParaRPr lang="en-US" dirty="0"/>
          </a:p>
          <a:p>
            <a:endParaRPr lang="en-US" dirty="0"/>
          </a:p>
          <a:p>
            <a:r>
              <a:rPr lang="en-SG" dirty="0"/>
              <a:t>By: Seah Kai Jun Joel</a:t>
            </a:r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0598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96C3-8823-8DFC-6DA3-2C6492D2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purpose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841F9-108D-4EF8-6364-35939EAE3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predict next words using a project to complete the sentence. Predicted output words can be used to help the reader guess the possible words that will be used to complete a sentence based on the output if the reader has no clue on what to fill in</a:t>
            </a:r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48668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E3DD-7692-3C2D-519E-A1F0083F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9BCAF-98EB-BF7E-9AED-A74712A16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tells you what are the possible words that can come up once you type a sentence</a:t>
            </a:r>
          </a:p>
          <a:p>
            <a:endParaRPr lang="en-US" dirty="0"/>
          </a:p>
          <a:p>
            <a:r>
              <a:rPr lang="en-US" dirty="0"/>
              <a:t>Uses the </a:t>
            </a:r>
            <a:r>
              <a:rPr lang="en-US" dirty="0" err="1"/>
              <a:t>sbo</a:t>
            </a:r>
            <a:r>
              <a:rPr lang="en-US" dirty="0"/>
              <a:t> package and </a:t>
            </a:r>
            <a:r>
              <a:rPr lang="en-US" dirty="0" err="1"/>
              <a:t>sbo</a:t>
            </a:r>
            <a:r>
              <a:rPr lang="en-US" dirty="0"/>
              <a:t> library</a:t>
            </a:r>
          </a:p>
          <a:p>
            <a:endParaRPr lang="en-US" dirty="0"/>
          </a:p>
          <a:p>
            <a:r>
              <a:rPr lang="en-US" dirty="0"/>
              <a:t>Uses </a:t>
            </a:r>
            <a:r>
              <a:rPr lang="en-US" dirty="0" err="1"/>
              <a:t>sbo</a:t>
            </a:r>
            <a:r>
              <a:rPr lang="en-US" dirty="0"/>
              <a:t> predictor to predict the word</a:t>
            </a:r>
          </a:p>
          <a:p>
            <a:endParaRPr lang="en-US" dirty="0"/>
          </a:p>
          <a:p>
            <a:r>
              <a:rPr lang="en-US" dirty="0"/>
              <a:t>Code is short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92841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488D-4FA5-9724-1D94-C6600CA43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Explaining how it works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960F2-70E0-BB11-27C4-D22B49946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02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SG" sz="2400" dirty="0"/>
              <a:t>In this line, the </a:t>
            </a:r>
          </a:p>
          <a:p>
            <a:pPr marL="0" indent="0">
              <a:buNone/>
            </a:pPr>
            <a:r>
              <a:rPr lang="en-SG" sz="2400" dirty="0"/>
              <a:t>word &lt;- predict(</a:t>
            </a:r>
            <a:r>
              <a:rPr lang="en-SG" sz="2400" dirty="0" err="1"/>
              <a:t>p,"Data</a:t>
            </a:r>
            <a:r>
              <a:rPr lang="en-SG" sz="2400" dirty="0"/>
              <a:t> Science")</a:t>
            </a:r>
          </a:p>
          <a:p>
            <a:pPr marL="0" indent="0">
              <a:buNone/>
            </a:pPr>
            <a:r>
              <a:rPr lang="en-SG" sz="2400" dirty="0">
                <a:solidFill>
                  <a:srgbClr val="FF0000"/>
                </a:solidFill>
              </a:rPr>
              <a:t>If the output is:</a:t>
            </a:r>
          </a:p>
          <a:p>
            <a:pPr marL="0" indent="0">
              <a:buNone/>
            </a:pPr>
            <a:r>
              <a:rPr lang="en-SG" sz="2400" dirty="0">
                <a:solidFill>
                  <a:srgbClr val="FF0000"/>
                </a:solidFill>
              </a:rPr>
              <a:t>#&gt; [1] “rocks" “is good"  “for the win“</a:t>
            </a:r>
          </a:p>
          <a:p>
            <a:pPr marL="0" indent="0">
              <a:buNone/>
            </a:pPr>
            <a:r>
              <a:rPr lang="en-SG" sz="2400" dirty="0"/>
              <a:t>This means that the possible sentences are: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2400" dirty="0"/>
              <a:t>Data Science rocks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2400" dirty="0"/>
              <a:t>Data Science is good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2400" dirty="0"/>
              <a:t>Data Science for the win </a:t>
            </a:r>
          </a:p>
          <a:p>
            <a:pPr marL="0" indent="0">
              <a:buNone/>
            </a:pPr>
            <a:endParaRPr lang="en-SG" sz="2400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85838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ECF77-5E63-6488-E7D2-60317B368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127" y="242596"/>
            <a:ext cx="10644673" cy="59343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more information, please go to the link below to see source code:</a:t>
            </a:r>
          </a:p>
          <a:p>
            <a:pPr marL="0" indent="0">
              <a:buNone/>
            </a:pPr>
            <a:r>
              <a:rPr lang="en-SG" dirty="0" err="1">
                <a:hlinkClick r:id="rId2"/>
              </a:rPr>
              <a:t>RPubs</a:t>
            </a:r>
            <a:r>
              <a:rPr lang="en-SG" dirty="0">
                <a:hlinkClick r:id="rId2"/>
              </a:rPr>
              <a:t> - Data Science capstone project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77875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184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Johns Hopkins University Data Science Capstone Project</vt:lpstr>
      <vt:lpstr>Project purpose</vt:lpstr>
      <vt:lpstr>Features</vt:lpstr>
      <vt:lpstr>Explaining how it works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Johns Hopkins University Data Science Capstone Project</dc:title>
  <dc:creator>Seah Kai Jun Joel</dc:creator>
  <cp:lastModifiedBy>Seah Kai Jun Joel</cp:lastModifiedBy>
  <cp:revision>1</cp:revision>
  <dcterms:created xsi:type="dcterms:W3CDTF">2023-06-20T07:08:29Z</dcterms:created>
  <dcterms:modified xsi:type="dcterms:W3CDTF">2023-06-20T07:42:50Z</dcterms:modified>
</cp:coreProperties>
</file>