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ED16-64D1-F362-79E5-DEA16BA4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0C0B0-57FF-7812-F0EF-2FD40CA2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3A72-E76B-08AA-F3B1-95BD8B2E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20BD-51CF-3B5D-C341-C9DB2062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D707-5799-E510-0B46-47977D1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0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B92-95EE-295B-F664-8972A773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652E3-4B87-3947-A675-4F104B02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1CBD-E479-A64E-D25C-211D41E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2F34-B949-DA37-7867-4597C6E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5B60-E75E-9B7B-1449-4A8E850E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3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ECFE-92FF-0B6A-A342-917B3F7B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5E533-241F-2AEA-426E-C911C6B1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E32B-8D39-E391-D528-DF3304D0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B618-D271-1F1E-FD8F-2DD0DA7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EF12-1A2D-FD5C-6D0F-58F671F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4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18E7-D15D-7771-0AF3-265C2672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B2D8-D657-12B5-5D42-FFAB113E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51CE-8AD5-E746-0F82-3CDD5EF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6700-4B36-3960-85DE-09D836CC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E22C-245E-7E91-E5E1-AB0E1C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AB57-A147-22C0-B828-4B5DC2DD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C6D3-9961-79BC-757D-5FA2CE99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C183-D80A-EEB8-FA6D-176F9810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1252-B60E-F8A2-E688-5556CFD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94BB-1881-E2D7-BE50-BFC036E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7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7F9-57A1-2E27-A01A-1051776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071-AED1-1254-57B3-D5DA9365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725E-13E5-8A32-0FBF-BE9C601A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222F-3FBA-1495-454A-984A356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DC0E-9F2C-A2B9-D7CC-1EB44C5D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35DE-A8E3-5970-6892-ED99772B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4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0637-99FA-B8C9-6332-3F827A73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B5F9-FBEC-E164-894B-BE0D826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0D31-453C-73DC-7CEC-8EA18FD2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1AA94-5C71-BC18-194A-41F8BC95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6B7A1-551C-F5C5-E127-8FB5D9F2A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A598A-23F7-33ED-AE4F-291487D0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A990F-4076-CDF9-5221-7F07974B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9EED6-5A72-4348-CC2F-BDA4344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8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155-5F8D-596E-D733-8DFADBA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7275-56ED-BF9F-0D50-9A07D77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ECDD4-653F-A65E-BA59-C91E350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2825-CA40-3F54-CCF9-EFF1FA15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6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B8AB9-B509-1F12-19D0-2A589C2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D65AE-2912-B479-E543-69A2391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0916-1B33-F869-284B-A4794D9B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B05-0641-5FDB-5F29-759318D0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897F-8E80-238A-DB0A-A2B60B4C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E5D2-4DD7-5EA0-4FF2-E16FC600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C5FC-C214-9A61-05BC-1D902AB3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F8C5-E4D1-5809-D044-9522FA31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5CA2D-5F41-FE82-44D2-AD3CBBDF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65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A04-8984-DF32-A76F-791A54E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B470B-57A3-7B96-8758-35E30219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9BC5D-710A-6082-C86F-015C7117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5515-B591-EAA0-88F1-AA94E5EB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FEAC-8B32-F715-8442-B845DACC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DD0C-63DA-D682-A809-7653825F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7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B70DF-9CAA-0A49-215E-5BCFF0F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E95D-B825-7A60-A29F-B009FADB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3CDA-2760-8D7A-5FC7-4573859C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7D9E-655C-4ADB-AD0B-2693302C1740}" type="datetimeFigureOut">
              <a:rPr lang="en-SG" smtClean="0"/>
              <a:t>25/6/2023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B0A4-1938-622D-57EE-41350AD47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427E-34C9-67A7-83B8-D6A25384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8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zardomahousukai/Capstone-project/blob/main/server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5778-FD6C-8A6A-02B7-A0A91145E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Johns Hopkins University Data Science Capstone Project</a:t>
            </a:r>
            <a:endParaRPr lang="en-S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A1F3-0B1E-872F-4236-8FBC9113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550" y="2000250"/>
            <a:ext cx="8934450" cy="35813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Project: Next Word Predictor</a:t>
            </a:r>
          </a:p>
          <a:p>
            <a:endParaRPr lang="en-US" dirty="0"/>
          </a:p>
          <a:p>
            <a:endParaRPr lang="en-US" dirty="0"/>
          </a:p>
          <a:p>
            <a:r>
              <a:rPr lang="en-SG" dirty="0"/>
              <a:t>By: Seah Kai Jun Joel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9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6C3-8823-8DFC-6DA3-2C6492D2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41F9-108D-4EF8-6364-35939EAE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next words using a project to complete the sentence. Predicted output words can be used to help the reader guess the possible words that will be used to complete a sentence based on the output if the reader has no clue on what to fill in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66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E3DD-7692-3C2D-519E-A1F0083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BCAF-98EB-BF7E-9AED-A74712A1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tells you what are the possible words that can come up once you type a sentence</a:t>
            </a:r>
          </a:p>
          <a:p>
            <a:endParaRPr lang="en-US" dirty="0"/>
          </a:p>
          <a:p>
            <a:r>
              <a:rPr lang="en-US" dirty="0"/>
              <a:t>Shiny package</a:t>
            </a:r>
          </a:p>
          <a:p>
            <a:r>
              <a:rPr lang="en-US" dirty="0"/>
              <a:t>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488D-4FA5-9724-1D94-C6600CA4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how it 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60F2-70E0-BB11-27C4-D22B4994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D8A-C2E3-66C8-6D6A-6C81A5770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2" t="10417" r="60000" b="35417"/>
          <a:stretch/>
        </p:blipFill>
        <p:spPr>
          <a:xfrm>
            <a:off x="695324" y="1532228"/>
            <a:ext cx="3095625" cy="51156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87392-A10F-994D-5AF6-496280B27137}"/>
              </a:ext>
            </a:extLst>
          </p:cNvPr>
          <p:cNvCxnSpPr>
            <a:cxnSpLocks/>
          </p:cNvCxnSpPr>
          <p:nvPr/>
        </p:nvCxnSpPr>
        <p:spPr>
          <a:xfrm flipH="1">
            <a:off x="3486345" y="3993502"/>
            <a:ext cx="1104317" cy="93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DDAE90-6473-B7D3-BCC2-D05CCB025ED4}"/>
              </a:ext>
            </a:extLst>
          </p:cNvPr>
          <p:cNvSpPr txBox="1"/>
          <p:nvPr/>
        </p:nvSpPr>
        <p:spPr>
          <a:xfrm>
            <a:off x="4655976" y="3786690"/>
            <a:ext cx="434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type a word here it </a:t>
            </a:r>
            <a:r>
              <a:rPr lang="en-US" dirty="0" err="1"/>
              <a:t>wil</a:t>
            </a:r>
            <a:r>
              <a:rPr lang="en-US" dirty="0"/>
              <a:t> predict the next word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58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CF77-5E63-6488-E7D2-60317B36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42596"/>
            <a:ext cx="10644673" cy="5934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more information, please go to the link below to see source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https://github.com/Wizardomahousukai/Capstone-project/blob/main/server.R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https://github.com/Wizardomahousukai/Capstone-project/blob/main/ui.R</a:t>
            </a:r>
          </a:p>
        </p:txBody>
      </p:sp>
    </p:spTree>
    <p:extLst>
      <p:ext uri="{BB962C8B-B14F-4D97-AF65-F5344CB8AC3E}">
        <p14:creationId xmlns:p14="http://schemas.microsoft.com/office/powerpoint/2010/main" val="41778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Johns Hopkins University Data Science Capstone Project</vt:lpstr>
      <vt:lpstr>Project purpose</vt:lpstr>
      <vt:lpstr>Features</vt:lpstr>
      <vt:lpstr>Explaining how it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 Hopkins University Data Science Capstone Project</dc:title>
  <dc:creator>Seah Kai Jun Joel</dc:creator>
  <cp:lastModifiedBy>Seah Kai Jun Joel</cp:lastModifiedBy>
  <cp:revision>2</cp:revision>
  <dcterms:created xsi:type="dcterms:W3CDTF">2023-06-20T07:08:29Z</dcterms:created>
  <dcterms:modified xsi:type="dcterms:W3CDTF">2023-06-25T13:26:29Z</dcterms:modified>
</cp:coreProperties>
</file>