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3AC7-CD7A-C078-E7EA-D8B3222BC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99323-F107-DD75-4F3C-C746992C8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8C4A-7F6B-2625-E4A4-C7E72407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0E71-E792-4357-D2B7-721D1994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0872-5A62-0220-B56B-8A591193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47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7B70-215D-7FD0-1293-03154FD5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9BC6E-69E7-D6BF-62DC-CDDE4E641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6C83-E5E0-AB26-E702-6FC52B86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1887-A0EC-AD3C-8470-8A2BE959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1289-3E57-19FB-41A6-45B38C8C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1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070CF-55C3-CFD5-8A93-7C2015E43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C89DC-43A8-607A-826C-7D86C44F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A6A01-3B5E-CCE3-7F13-7A6ED7C9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63D6-5CE9-DD00-43F1-AEF4DC8F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E6D1-9BB8-8B65-96EF-850A033C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87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7E18-6B11-6A48-22F6-21F30164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BAF0-B8F8-747C-72ED-EF502A59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70AF-C494-05F9-B6E4-48E9CFE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D110-25A7-7D58-DBAD-38B38C56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05AB-1DD8-9B83-D517-578629BF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7CEA-976B-7E88-890E-62D59E26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2BBA5-EFE8-8284-8E85-1E02F953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F2F06-6C65-E2A9-7C09-16965136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2A93-452B-1855-2485-D4DC50E1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DBC4-3AC9-B8D8-D747-5F4EC5C4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06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6417-0D21-FD19-CDFE-18401B69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7B32-9F82-84A2-9B92-882AD797D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FAAFD-6639-82D6-6730-CFCF008E9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5D9F-B398-B0F0-756A-BB5AFC8F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CA32-4254-4B8E-9D42-3C9B228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DDFE-BB48-250A-D969-FA2A0EF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518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CEA1-187C-504A-A343-27D5235F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41D00-3E97-5DAA-0A59-D3A3DD74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7EE0E-EC5C-2011-1561-04BC374B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D3951-0B8B-DE40-5BC3-A6C36A62E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E9E2F-2CE4-5EB5-8E65-5A59CDF8B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6EE78-0B83-0740-020C-ADDC741C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DA5A5-425C-9B16-70EC-65C3A5BE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2EA95-3D3A-B982-0E1D-062AE36A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26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A5DA-7F2D-D04D-5257-D12F9F3D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ABCC6-3CF3-B78B-A2C9-03158396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F776E-3BE4-8868-BECA-19FABC36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6D4B6-261E-A19C-2E8C-FF4225E9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9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DC15A-2C44-DAFF-04F7-31F5AC42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1BD7F-410D-4C74-FAC1-E10C5807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ADE5-ABC5-C58C-CA6E-2C5DC407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30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7328-CA9D-BFF4-547F-748894EC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E98C-F260-D7FA-448D-C46070A0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494B3-4C3C-D530-8266-53C64A0B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532B-8780-38DD-20E9-E48AD86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7790-47FA-8711-173F-182A1334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51453-7BEB-343E-7112-3CFEAF75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43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F01A-B64C-ACC8-7AE1-3003338F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23A1F-118D-7125-EFD7-5800470F0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E914-A60D-0ED1-BF7E-50712DCDF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CCB4-5F82-84E1-D5C0-92D3F6A0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7749-2C9F-302E-3244-06DFB733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FB52-60BA-54EA-CF35-B1B2CFAF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8797C-A3B2-CF4B-5C05-4433678E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E99B-EC87-CC33-93DF-3DE4B628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BA07-F156-4CDB-C0A8-CA417F090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7750-FF93-4D99-87D5-15C9AFF82D53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1FA5-83BF-08D2-330B-FF869379D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41FE-7A03-15AF-BB5D-1B78FE27A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5EDB-A102-4DDC-B4DB-4C116E6B27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0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1D75-D51B-999F-6428-A25861EBC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0" i="0" dirty="0">
                <a:solidFill>
                  <a:srgbClr val="1F1F1F"/>
                </a:solidFill>
                <a:effectLst/>
                <a:latin typeface="OpenSans"/>
              </a:rPr>
              <a:t>Peer-graded Assignment: R Markdown Presentation &amp; </a:t>
            </a:r>
            <a:r>
              <a:rPr lang="en-SG" b="0" i="0" dirty="0" err="1">
                <a:solidFill>
                  <a:srgbClr val="1F1F1F"/>
                </a:solidFill>
                <a:effectLst/>
                <a:latin typeface="OpenSans"/>
              </a:rPr>
              <a:t>Plotly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4A37F-7AC4-803C-7378-D7F7CE5A0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SG" dirty="0"/>
              <a:t>By Joel Seah</a:t>
            </a:r>
          </a:p>
          <a:p>
            <a:endParaRPr lang="en-SG" dirty="0"/>
          </a:p>
          <a:p>
            <a:r>
              <a:rPr lang="en-SG" dirty="0"/>
              <a:t>Date:13/6/2023</a:t>
            </a:r>
          </a:p>
        </p:txBody>
      </p:sp>
    </p:spTree>
    <p:extLst>
      <p:ext uri="{BB962C8B-B14F-4D97-AF65-F5344CB8AC3E}">
        <p14:creationId xmlns:p14="http://schemas.microsoft.com/office/powerpoint/2010/main" val="48501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CBFB-07F8-CD34-B636-B1F8BE77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7466-A5FE-3490-A437-6AEF8776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out if mpg is affected by hp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300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292-81A4-5202-753D-4107EF0E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required libraries and packages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2349-2BAC-AAC4-12D8-01D7A85D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data(</a:t>
            </a:r>
            <a:r>
              <a:rPr lang="en-SG" dirty="0" err="1"/>
              <a:t>mtcars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 err="1"/>
              <a:t>install.packages</a:t>
            </a:r>
            <a:r>
              <a:rPr lang="en-SG" dirty="0"/>
              <a:t>("ggplot2")</a:t>
            </a:r>
          </a:p>
          <a:p>
            <a:pPr marL="0" indent="0">
              <a:buNone/>
            </a:pPr>
            <a:r>
              <a:rPr lang="en-SG" dirty="0"/>
              <a:t>library(ggplot2)</a:t>
            </a:r>
          </a:p>
          <a:p>
            <a:pPr marL="0" indent="0">
              <a:buNone/>
            </a:pPr>
            <a:r>
              <a:rPr lang="en-SG" dirty="0" err="1"/>
              <a:t>install.packages</a:t>
            </a:r>
            <a:r>
              <a:rPr lang="en-SG" dirty="0"/>
              <a:t>("</a:t>
            </a:r>
            <a:r>
              <a:rPr lang="en-SG" dirty="0" err="1"/>
              <a:t>plotly</a:t>
            </a:r>
            <a:r>
              <a:rPr lang="en-SG" dirty="0"/>
              <a:t>")</a:t>
            </a:r>
          </a:p>
          <a:p>
            <a:pPr marL="0" indent="0">
              <a:buNone/>
            </a:pPr>
            <a:r>
              <a:rPr lang="en-SG" dirty="0"/>
              <a:t>library(</a:t>
            </a:r>
            <a:r>
              <a:rPr lang="en-SG" dirty="0" err="1"/>
              <a:t>plotly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10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A0D5-C0AA-0604-5418-49F7B8CE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Graph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6D16-A977-F664-7377-0361989C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cars &lt;- </a:t>
            </a:r>
            <a:r>
              <a:rPr lang="en-SG" dirty="0" err="1"/>
              <a:t>plot_ly</a:t>
            </a:r>
            <a:r>
              <a:rPr lang="en-SG" dirty="0"/>
              <a:t>(data = </a:t>
            </a:r>
            <a:r>
              <a:rPr lang="en-SG" dirty="0" err="1"/>
              <a:t>mtcars</a:t>
            </a:r>
            <a:r>
              <a:rPr lang="en-SG" dirty="0"/>
              <a:t>, x = ~ hp, y = ~mpg, </a:t>
            </a:r>
            <a:r>
              <a:rPr lang="en-SG" dirty="0" err="1"/>
              <a:t>color</a:t>
            </a:r>
            <a:r>
              <a:rPr lang="en-SG" dirty="0"/>
              <a:t> = ~ </a:t>
            </a:r>
            <a:r>
              <a:rPr lang="en-SG" dirty="0" err="1"/>
              <a:t>am.label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653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D65A-A10E-D55F-75CD-DE892AEB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  <a:endParaRPr lang="en-S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98CB07A-9D85-6D18-0F28-458873E98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022" t="51734" b="5581"/>
          <a:stretch/>
        </p:blipFill>
        <p:spPr>
          <a:xfrm>
            <a:off x="650054" y="1276350"/>
            <a:ext cx="7923152" cy="5438776"/>
          </a:xfrm>
        </p:spPr>
      </p:pic>
    </p:spTree>
    <p:extLst>
      <p:ext uri="{BB962C8B-B14F-4D97-AF65-F5344CB8AC3E}">
        <p14:creationId xmlns:p14="http://schemas.microsoft.com/office/powerpoint/2010/main" val="5044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OpenSans</vt:lpstr>
      <vt:lpstr>Office Theme</vt:lpstr>
      <vt:lpstr>Peer-graded Assignment: R Markdown Presentation &amp; Plotly</vt:lpstr>
      <vt:lpstr>Purpose</vt:lpstr>
      <vt:lpstr>Loading the required libraries and packages</vt:lpstr>
      <vt:lpstr>Plotting the Graph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R Markdown Presentation &amp; Plotly</dc:title>
  <dc:creator>Seah Kai Jun Joel</dc:creator>
  <cp:lastModifiedBy>Seah Kai Jun Joel</cp:lastModifiedBy>
  <cp:revision>1</cp:revision>
  <dcterms:created xsi:type="dcterms:W3CDTF">2023-06-13T08:06:10Z</dcterms:created>
  <dcterms:modified xsi:type="dcterms:W3CDTF">2023-06-13T08:53:16Z</dcterms:modified>
</cp:coreProperties>
</file>