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85B4-8EB2-76B6-D045-B03EEB81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A953-BF23-D200-8DF0-DD49DFD1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5F22-770F-952F-591D-3FD6572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67F1-2AE1-1789-174B-CDF08A95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1E355-2658-79CF-62A0-DE314310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5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6610-6932-FFEC-6228-8F6C762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5D2EC-0C41-B9BC-80AC-76807EC9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D85F-4736-0CBB-FC64-DF30093E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3ED9-B0A3-797A-78BE-7B7C07BF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FF52-A7D6-294D-E571-3692D648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5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2CBAC-BB7F-20EE-B5EE-FD1D19165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4BC37-88DE-B576-9CE6-EB86C86D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1E78-6A6E-A83F-ED59-9ED87A83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73E0-CD78-1C73-AAD0-F2F2F30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E754-CEA3-38D4-458F-4FA5958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342A-AC82-8280-1686-866F9737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4CDD-6A28-A7FE-C95F-F7412CD1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C4F2-6767-1F2D-EB1D-B566AE3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80B1-0E37-698E-8F46-4A44E8B1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5C2C-837A-BB37-689F-7A2CB352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3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3A98-5B26-C2DB-F177-B0213A7F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422A-A993-BA86-D95E-7F2422E3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5790-7CAC-3709-C36B-1B4849F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4F06-95B9-D70B-DC1A-257FDBAC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2EBC-81C0-35F2-0C4D-E1E2A8D2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0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4B12-56E4-8650-06FB-1931ADB3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7805-5F08-76AA-1D7B-638A0501B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8BFE5-9B8B-BFAF-8063-B7888D7D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6D54-CE62-FC37-5F19-C87E6B31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4AF2-8427-86DA-2212-47B180B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C96B-66DC-E79C-1096-8091F6D1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03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898-6EE6-1B6B-66EC-91AB76D4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A439-F4A0-2076-CB3A-B47C1997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EAA1E-278C-A867-D653-DCA8D548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5B531-7170-9973-B24A-3384D9561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6469D-23FA-FC96-871A-3383DE24E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0E3D4-187F-B746-9801-D62777DE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3E3A6-FF37-879F-0E85-A151F5BE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7ADCE-7607-81ED-70D2-E947D230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16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6B3-9282-D49D-25F2-1BF77644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E5CA6-1247-14BA-B300-AB6562BE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7EAA8-0FCB-9151-3191-AB4CFC3F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8398-C79F-D389-D2DC-CE7F09C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6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FFE0A-ACFD-CC33-B45F-5A2A82A8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6D937-A66A-180F-EFE3-8646F956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9926-27AC-630E-6CBB-8995116A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2DD1-FA19-F726-E713-525B9C22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38F7-A0E0-2F55-02E9-8B466CAB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14D9C-8B79-9797-7C9E-ADA490DD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CCF7-B868-0ABD-FF6C-1258777A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2EFF-FDAF-10E8-21CD-6A209E80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E0B76-F15E-5296-D457-983B80EC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1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8FD5-B7B7-69F7-447D-DD54AC44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84FB4-9BF1-6774-F760-8F85210E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F2DA-B8C3-49CA-91C0-578FE9E70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B05A-B00A-5CCC-7B83-9933FDE4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F4A56-EE04-24F0-8ED2-E03DC83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C40F-E330-EA51-7FC5-C789303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4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9EE1D-DF74-72A1-32A4-FB4228A8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A63D-728F-1C45-C90D-54377037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5D72-3E09-B37A-1D5C-6789087EE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5F3A-7D16-4CBB-A669-7ABD7D147568}" type="datetimeFigureOut">
              <a:rPr lang="en-SG" smtClean="0"/>
              <a:t>14/6/2023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37D3-8242-00C4-A19A-924CF4B9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225B-F7A9-B4D9-66C3-358118407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D4E7-23D6-4E05-A0EB-6817BA6C13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46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6DD-F941-8D30-5A75-4F00483E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0" i="0" dirty="0">
                <a:solidFill>
                  <a:srgbClr val="1F1F1F"/>
                </a:solidFill>
                <a:effectLst/>
                <a:latin typeface="OpenSans"/>
              </a:rPr>
              <a:t>Peer-graded Assignment: Course Project: Shiny Application and Reproducible Pitch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CD83-D6BC-1B1B-2D5E-77D913987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SG" sz="3600" dirty="0"/>
              <a:t>By : Joel Seah</a:t>
            </a:r>
          </a:p>
          <a:p>
            <a:endParaRPr lang="en-SG" sz="3600" dirty="0"/>
          </a:p>
          <a:p>
            <a:r>
              <a:rPr lang="en-SG" sz="3600" dirty="0"/>
              <a:t>14/6/2023</a:t>
            </a:r>
          </a:p>
        </p:txBody>
      </p:sp>
    </p:spTree>
    <p:extLst>
      <p:ext uri="{BB962C8B-B14F-4D97-AF65-F5344CB8AC3E}">
        <p14:creationId xmlns:p14="http://schemas.microsoft.com/office/powerpoint/2010/main" val="10617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8F97-55A2-AAA0-27AF-53CDD53A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8314-47D6-53E0-998E-380B2AB8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see if no of data points/bins affect the distribution of the curve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74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8F15B-59DD-D334-59C9-088E8E0A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Product </a:t>
            </a:r>
          </a:p>
        </p:txBody>
      </p:sp>
      <p:pic>
        <p:nvPicPr>
          <p:cNvPr id="7" name="Content Placeholder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8FF7B85-BA02-FE42-89A2-45990A8E6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41" t="2262" r="20695" b="9303"/>
          <a:stretch/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AF86-B969-FCA2-0235-B8340BE8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B6C6-2FAF-4F25-F833-A96ABD75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drag the slider to change the slider</a:t>
            </a:r>
            <a:r>
              <a:rPr lang="en-SG" dirty="0"/>
              <a:t> and see if the </a:t>
            </a:r>
            <a:r>
              <a:rPr lang="en-SG"/>
              <a:t>graph changes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OpenSans</vt:lpstr>
      <vt:lpstr>Office Theme</vt:lpstr>
      <vt:lpstr>Peer-graded Assignment: Course Project: Shiny Application and Reproducible Pitch</vt:lpstr>
      <vt:lpstr>Purpose</vt:lpstr>
      <vt:lpstr>Final Product </vt:lpstr>
      <vt:lpstr>Product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Course Project: Shiny Application and Reproducible Pitch</dc:title>
  <dc:creator>Seah Kai Jun Joel</dc:creator>
  <cp:lastModifiedBy>Seah Kai Jun Joel</cp:lastModifiedBy>
  <cp:revision>1</cp:revision>
  <dcterms:created xsi:type="dcterms:W3CDTF">2023-06-14T03:07:42Z</dcterms:created>
  <dcterms:modified xsi:type="dcterms:W3CDTF">2023-06-14T03:15:45Z</dcterms:modified>
</cp:coreProperties>
</file>