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753600" cx="130048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6ddd691d09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6ddd691d0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ddd691d09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6ddd691d0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ddd691d09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6ddd691d0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dd691d09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ddd691d0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dbec05a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dbec05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dd691d09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dd691d09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327775" y="9296400"/>
            <a:ext cx="3413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876160" y="4090916"/>
            <a:ext cx="95010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Font typeface="Oswald"/>
              <a:buNone/>
              <a:defRPr sz="85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cxnSp>
        <p:nvCxnSpPr>
          <p:cNvPr id="17" name="Google Shape;17;p3"/>
          <p:cNvCxnSpPr>
            <a:stCxn id="18" idx="4"/>
          </p:cNvCxnSpPr>
          <p:nvPr/>
        </p:nvCxnSpPr>
        <p:spPr>
          <a:xfrm>
            <a:off x="1285310" y="5068327"/>
            <a:ext cx="0" cy="4685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>
            <a:off x="1093760" y="4685227"/>
            <a:ext cx="383100" cy="383100"/>
          </a:xfrm>
          <a:prstGeom prst="ellipse">
            <a:avLst/>
          </a:prstGeom>
          <a:solidFill>
            <a:srgbClr val="4E899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23240" lvl="0" marL="4572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327775" y="9296400"/>
            <a:ext cx="3413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1876160" y="4090916"/>
            <a:ext cx="95010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Font typeface="Oswald"/>
              <a:buNone/>
              <a:defRPr sz="85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cxnSp>
        <p:nvCxnSpPr>
          <p:cNvPr id="31" name="Google Shape;31;p6"/>
          <p:cNvCxnSpPr>
            <a:stCxn id="32" idx="4"/>
          </p:cNvCxnSpPr>
          <p:nvPr/>
        </p:nvCxnSpPr>
        <p:spPr>
          <a:xfrm>
            <a:off x="1285310" y="5068327"/>
            <a:ext cx="0" cy="4685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6"/>
          <p:cNvSpPr/>
          <p:nvPr/>
        </p:nvSpPr>
        <p:spPr>
          <a:xfrm>
            <a:off x="1093760" y="4685227"/>
            <a:ext cx="383100" cy="383100"/>
          </a:xfrm>
          <a:prstGeom prst="ellipse">
            <a:avLst/>
          </a:prstGeom>
          <a:solidFill>
            <a:srgbClr val="4E899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7775" y="9296400"/>
            <a:ext cx="3413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327775" y="9296400"/>
            <a:ext cx="3413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25529" y="0"/>
            <a:ext cx="18916018" cy="9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F3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876150" y="4090938"/>
            <a:ext cx="9501000" cy="4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899A"/>
                </a:solidFill>
              </a:rPr>
              <a:t>WIZETALK</a:t>
            </a:r>
            <a:endParaRPr>
              <a:solidFill>
                <a:srgbClr val="4E899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TailwindCSS</a:t>
            </a:r>
            <a:endParaRPr sz="6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Gabriel Felix - Desenvolvedor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F3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839775" y="1456891"/>
            <a:ext cx="95010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O QUE É ?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48" name="Google Shape;48;p9"/>
          <p:cNvSpPr txBox="1"/>
          <p:nvPr>
            <p:ph type="ctrTitle"/>
          </p:nvPr>
        </p:nvSpPr>
        <p:spPr>
          <a:xfrm>
            <a:off x="327675" y="239572"/>
            <a:ext cx="100131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4E899A"/>
                </a:solidFill>
              </a:rPr>
              <a:t>WIZETALK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49" name="Google Shape;49;p9"/>
          <p:cNvSpPr txBox="1"/>
          <p:nvPr>
            <p:ph type="ctrTitle"/>
          </p:nvPr>
        </p:nvSpPr>
        <p:spPr>
          <a:xfrm>
            <a:off x="8278525" y="239575"/>
            <a:ext cx="45477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TailwindCSS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50" name="Google Shape;50;p9"/>
          <p:cNvSpPr txBox="1"/>
          <p:nvPr>
            <p:ph type="ctrTitle"/>
          </p:nvPr>
        </p:nvSpPr>
        <p:spPr>
          <a:xfrm>
            <a:off x="2171750" y="4154475"/>
            <a:ext cx="86613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Tailwind é um framework de CSS utility-first que possui classes como </a:t>
            </a:r>
            <a:r>
              <a:rPr b="1" lang="en-US" sz="3000">
                <a:solidFill>
                  <a:srgbClr val="FFFFFF"/>
                </a:solidFill>
              </a:rPr>
              <a:t>flex, pt-4, text-center </a:t>
            </a:r>
            <a:r>
              <a:rPr lang="en-US" sz="3000">
                <a:solidFill>
                  <a:srgbClr val="FFFFFF"/>
                </a:solidFill>
              </a:rPr>
              <a:t>e </a:t>
            </a:r>
            <a:r>
              <a:rPr b="1" lang="en-US" sz="3000">
                <a:solidFill>
                  <a:srgbClr val="FFFFFF"/>
                </a:solidFill>
              </a:rPr>
              <a:t>rotate-90 </a:t>
            </a:r>
            <a:r>
              <a:rPr lang="en-US" sz="3000">
                <a:solidFill>
                  <a:srgbClr val="FFFFFF"/>
                </a:solidFill>
              </a:rPr>
              <a:t>que podem ser mescladas para construir qualquer design, diretamente no HTML.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F3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ctrTitle"/>
          </p:nvPr>
        </p:nvSpPr>
        <p:spPr>
          <a:xfrm>
            <a:off x="839775" y="1456891"/>
            <a:ext cx="95010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Vantagens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6" name="Google Shape;56;p10"/>
          <p:cNvSpPr txBox="1"/>
          <p:nvPr>
            <p:ph type="ctrTitle"/>
          </p:nvPr>
        </p:nvSpPr>
        <p:spPr>
          <a:xfrm>
            <a:off x="327675" y="239572"/>
            <a:ext cx="100131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4E899A"/>
                </a:solidFill>
              </a:rPr>
              <a:t>WIZETALK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57" name="Google Shape;57;p10"/>
          <p:cNvSpPr txBox="1"/>
          <p:nvPr>
            <p:ph type="ctrTitle"/>
          </p:nvPr>
        </p:nvSpPr>
        <p:spPr>
          <a:xfrm>
            <a:off x="8278525" y="239575"/>
            <a:ext cx="45477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TailwindCSS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58" name="Google Shape;58;p10"/>
          <p:cNvSpPr txBox="1"/>
          <p:nvPr>
            <p:ph type="ctrTitle"/>
          </p:nvPr>
        </p:nvSpPr>
        <p:spPr>
          <a:xfrm>
            <a:off x="2171750" y="4154475"/>
            <a:ext cx="47310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Pequeno em produção.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Mobile-first.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Hover, Focus, entre outros…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Dark mode.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Customizável.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 txBox="1"/>
          <p:nvPr>
            <p:ph type="ctrTitle"/>
          </p:nvPr>
        </p:nvSpPr>
        <p:spPr>
          <a:xfrm>
            <a:off x="7012825" y="4154475"/>
            <a:ext cx="47310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O CSS para de crescer.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Não perde tempo inventando nome de classes.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Limitada dentro de um sistema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F3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4044800" y="3941100"/>
            <a:ext cx="49152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</a:rPr>
              <a:t>Let’s Code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65" name="Google Shape;65;p11"/>
          <p:cNvSpPr txBox="1"/>
          <p:nvPr>
            <p:ph type="ctrTitle"/>
          </p:nvPr>
        </p:nvSpPr>
        <p:spPr>
          <a:xfrm>
            <a:off x="327675" y="239572"/>
            <a:ext cx="100131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4E899A"/>
                </a:solidFill>
              </a:rPr>
              <a:t>WIZETALK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66" name="Google Shape;66;p11"/>
          <p:cNvSpPr txBox="1"/>
          <p:nvPr>
            <p:ph type="ctrTitle"/>
          </p:nvPr>
        </p:nvSpPr>
        <p:spPr>
          <a:xfrm>
            <a:off x="8278525" y="239575"/>
            <a:ext cx="45477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TailwindCSS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F3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876150" y="4090938"/>
            <a:ext cx="9501000" cy="4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899A"/>
                </a:solidFill>
              </a:rPr>
              <a:t>WIZETALK</a:t>
            </a:r>
            <a:endParaRPr>
              <a:solidFill>
                <a:srgbClr val="4E899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TailwindCSS</a:t>
            </a:r>
            <a:endParaRPr sz="6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Gabriel Felix - Desenvolvedor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72" name="Google Shape;72;p12"/>
          <p:cNvSpPr txBox="1"/>
          <p:nvPr>
            <p:ph type="ctrTitle"/>
          </p:nvPr>
        </p:nvSpPr>
        <p:spPr>
          <a:xfrm>
            <a:off x="1876150" y="1579174"/>
            <a:ext cx="66264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0">
                <a:solidFill>
                  <a:srgbClr val="FFFFFF"/>
                </a:solidFill>
              </a:rPr>
              <a:t>OBRIGADO! ;)</a:t>
            </a:r>
            <a:endParaRPr sz="10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- Title &amp; Bullets">
  <a:themeElements>
    <a:clrScheme name="White - Title &amp; Bullets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A2FF"/>
      </a:accent4>
      <a:accent5>
        <a:srgbClr val="16E7CF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A2FF"/>
      </a:accent4>
      <a:accent5>
        <a:srgbClr val="16E7CF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