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h Arne Nielsen" initials="NAN" lastIdx="1" clrIdx="0">
    <p:extLst>
      <p:ext uri="{19B8F6BF-5375-455C-9EA6-DF929625EA0E}">
        <p15:presenceInfo xmlns:p15="http://schemas.microsoft.com/office/powerpoint/2012/main" userId="S-1-5-21-2396904355-1257044237-1790330272-122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9646" autoAdjust="0"/>
  </p:normalViewPr>
  <p:slideViewPr>
    <p:cSldViewPr snapToGrid="0">
      <p:cViewPr varScale="1">
        <p:scale>
          <a:sx n="64" d="100"/>
          <a:sy n="64" d="100"/>
        </p:scale>
        <p:origin x="90" y="2676"/>
      </p:cViewPr>
      <p:guideLst/>
    </p:cSldViewPr>
  </p:slideViewPr>
  <p:notesTextViewPr>
    <p:cViewPr>
      <p:scale>
        <a:sx n="3" d="2"/>
        <a:sy n="3" d="2"/>
      </p:scale>
      <p:origin x="0" y="-1068"/>
    </p:cViewPr>
  </p:notesTextViewPr>
  <p:notesViewPr>
    <p:cSldViewPr snapToGrid="0">
      <p:cViewPr varScale="1">
        <p:scale>
          <a:sx n="142" d="100"/>
          <a:sy n="142" d="100"/>
        </p:scale>
        <p:origin x="132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7A732-B7BF-4C9C-A695-6B8724C2F01C}" type="datetimeFigureOut">
              <a:rPr lang="da-DK" smtClean="0"/>
              <a:t>18-06-2024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Test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A246-F424-4143-884A-84F089FFDF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65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Hvorfor?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Testbarhed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adskille</a:t>
            </a:r>
            <a:r>
              <a:rPr lang="en-US" dirty="0"/>
              <a:t> logic </a:t>
            </a:r>
            <a:r>
              <a:rPr lang="en-US" dirty="0" err="1"/>
              <a:t>fra</a:t>
            </a:r>
            <a:r>
              <a:rPr lang="en-US" dirty="0"/>
              <a:t> view.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Adskillelse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logic </a:t>
            </a:r>
            <a:r>
              <a:rPr lang="en-US" dirty="0" err="1"/>
              <a:t>og</a:t>
            </a:r>
            <a:r>
              <a:rPr lang="en-US" dirty="0"/>
              <a:t> view. </a:t>
            </a:r>
            <a:r>
              <a:rPr lang="en-US" dirty="0" err="1"/>
              <a:t>Vedligeholdelsesvenlig</a:t>
            </a:r>
            <a:r>
              <a:rPr lang="en-US" dirty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Seperation of concerns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Overholder</a:t>
            </a:r>
            <a:r>
              <a:rPr lang="en-US" dirty="0"/>
              <a:t> </a:t>
            </a:r>
            <a:r>
              <a:rPr lang="en-US" dirty="0" err="1"/>
              <a:t>seperation</a:t>
            </a:r>
            <a:r>
              <a:rPr lang="en-US" dirty="0"/>
              <a:t> of concerns, </a:t>
            </a:r>
            <a:r>
              <a:rPr lang="en-US" dirty="0" err="1"/>
              <a:t>grundet</a:t>
            </a:r>
            <a:r>
              <a:rPr lang="en-US" dirty="0"/>
              <a:t> de </a:t>
            </a:r>
            <a:r>
              <a:rPr lang="en-US" dirty="0" err="1"/>
              <a:t>ovenstående</a:t>
            </a:r>
            <a:r>
              <a:rPr lang="en-US" dirty="0"/>
              <a:t> </a:t>
            </a:r>
            <a:r>
              <a:rPr lang="en-US" dirty="0" err="1"/>
              <a:t>argumenter</a:t>
            </a:r>
            <a:r>
              <a:rPr lang="en-US" dirty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A246-F424-4143-884A-84F089FFDFB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649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bredt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nå</a:t>
            </a:r>
            <a:r>
              <a:rPr lang="en-US" dirty="0"/>
              <a:t> at </a:t>
            </a:r>
            <a:r>
              <a:rPr lang="en-US" dirty="0" err="1"/>
              <a:t>forklare</a:t>
            </a:r>
            <a:r>
              <a:rPr lang="en-US" dirty="0"/>
              <a:t> alt.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Hvilke</a:t>
            </a:r>
            <a:r>
              <a:rPr lang="en-US" dirty="0"/>
              <a:t> </a:t>
            </a:r>
            <a:r>
              <a:rPr lang="en-US" dirty="0" err="1"/>
              <a:t>principper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det?</a:t>
            </a: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Interfaces.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kontrakt</a:t>
            </a:r>
            <a:r>
              <a:rPr lang="en-US" dirty="0"/>
              <a:t>” </a:t>
            </a:r>
            <a:r>
              <a:rPr lang="en-US" dirty="0" err="1"/>
              <a:t>klasser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interface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behandle</a:t>
            </a:r>
            <a:r>
              <a:rPr lang="en-US" dirty="0"/>
              <a:t> dem ens.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Method overloading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Method overloading </a:t>
            </a:r>
            <a:r>
              <a:rPr lang="en-US" dirty="0" err="1"/>
              <a:t>tillader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 med same </a:t>
            </a:r>
            <a:r>
              <a:rPr lang="en-US" dirty="0" err="1"/>
              <a:t>navn</a:t>
            </a:r>
            <a:r>
              <a:rPr lang="en-US" dirty="0"/>
              <a:t>, men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parameterlister</a:t>
            </a:r>
            <a:r>
              <a:rPr lang="en-US" dirty="0"/>
              <a:t> I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Generics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Generics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generiske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giver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oprette</a:t>
            </a:r>
            <a:r>
              <a:rPr lang="en-US" dirty="0"/>
              <a:t> et object,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hvilken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helst</a:t>
            </a:r>
            <a:r>
              <a:rPr lang="en-US" dirty="0"/>
              <a:t> </a:t>
            </a:r>
            <a:r>
              <a:rPr lang="en-US" dirty="0" err="1"/>
              <a:t>ønsket</a:t>
            </a:r>
            <a:r>
              <a:rPr lang="en-US" dirty="0"/>
              <a:t> type.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Er </a:t>
            </a:r>
            <a:r>
              <a:rPr lang="en-US" dirty="0" err="1"/>
              <a:t>blevet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 I “Base Repository” </a:t>
            </a:r>
            <a:r>
              <a:rPr lang="en-US" dirty="0" err="1"/>
              <a:t>klassen</a:t>
            </a:r>
            <a:r>
              <a:rPr lang="en-US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HURTIGT NÆVNTE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metoder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A246-F424-4143-884A-84F089FFDF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06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Nedarvning</a:t>
            </a:r>
            <a:r>
              <a:rPr lang="en-US" dirty="0"/>
              <a:t> er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fortalt</a:t>
            </a:r>
            <a:r>
              <a:rPr lang="en-US" dirty="0"/>
              <a:t>, </a:t>
            </a:r>
            <a:r>
              <a:rPr lang="en-US" dirty="0" err="1"/>
              <a:t>muligheden</a:t>
            </a:r>
            <a:r>
              <a:rPr lang="en-US" dirty="0"/>
              <a:t> for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ellaboration </a:t>
            </a:r>
            <a:r>
              <a:rPr lang="en-US" dirty="0" err="1"/>
              <a:t>fasen</a:t>
            </a:r>
            <a:r>
              <a:rPr lang="en-US" dirty="0"/>
              <a:t>, I OOD (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Orienteret</a:t>
            </a:r>
            <a:r>
              <a:rPr lang="en-US" dirty="0"/>
              <a:t> Design) </a:t>
            </a:r>
            <a:r>
              <a:rPr lang="en-US" dirty="0" err="1"/>
              <a:t>siger</a:t>
            </a:r>
            <a:r>
              <a:rPr lang="en-US" dirty="0"/>
              <a:t> vi “A er </a:t>
            </a:r>
            <a:r>
              <a:rPr lang="en-US" dirty="0" err="1"/>
              <a:t>en</a:t>
            </a:r>
            <a:r>
              <a:rPr lang="en-US" dirty="0"/>
              <a:t> B”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(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instansieres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base classes.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abstract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indeholde</a:t>
            </a:r>
            <a:r>
              <a:rPr lang="en-US" dirty="0"/>
              <a:t> </a:t>
            </a:r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 (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krop</a:t>
            </a:r>
            <a:r>
              <a:rPr lang="en-US" dirty="0"/>
              <a:t>/logic)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Constructor Chaining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Constructor chaining, </a:t>
            </a:r>
            <a:r>
              <a:rPr lang="en-US" dirty="0" err="1"/>
              <a:t>gør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for den </a:t>
            </a:r>
            <a:r>
              <a:rPr lang="en-US" dirty="0" err="1"/>
              <a:t>arvende</a:t>
            </a:r>
            <a:r>
              <a:rPr lang="en-US" dirty="0"/>
              <a:t> </a:t>
            </a:r>
            <a:r>
              <a:rPr lang="en-US" dirty="0" err="1"/>
              <a:t>klasses</a:t>
            </a:r>
            <a:r>
              <a:rPr lang="en-US" dirty="0"/>
              <a:t> constructor, at </a:t>
            </a:r>
            <a:r>
              <a:rPr lang="en-US" dirty="0" err="1"/>
              <a:t>kalde</a:t>
            </a:r>
            <a:r>
              <a:rPr lang="en-US" dirty="0"/>
              <a:t> </a:t>
            </a:r>
            <a:r>
              <a:rPr lang="en-US" dirty="0" err="1"/>
              <a:t>superklassens</a:t>
            </a:r>
            <a:r>
              <a:rPr lang="en-US" dirty="0"/>
              <a:t> constructor </a:t>
            </a:r>
            <a:r>
              <a:rPr lang="en-US" dirty="0" err="1"/>
              <a:t>også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Overriding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Method overriding </a:t>
            </a:r>
            <a:r>
              <a:rPr lang="en-US" dirty="0" err="1"/>
              <a:t>gør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at </a:t>
            </a:r>
            <a:r>
              <a:rPr lang="en-US" dirty="0" err="1"/>
              <a:t>tilføje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nedarvet</a:t>
            </a:r>
            <a:r>
              <a:rPr lang="en-US" dirty="0"/>
              <a:t> </a:t>
            </a:r>
            <a:r>
              <a:rPr lang="en-US" dirty="0" err="1"/>
              <a:t>klasse’s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 Eller bare </a:t>
            </a:r>
            <a:r>
              <a:rPr lang="en-US" dirty="0" err="1"/>
              <a:t>overskrive</a:t>
            </a:r>
            <a:r>
              <a:rPr lang="en-US" dirty="0"/>
              <a:t> den </a:t>
            </a:r>
            <a:r>
              <a:rPr lang="en-US" dirty="0" err="1"/>
              <a:t>helt</a:t>
            </a:r>
            <a:r>
              <a:rPr lang="en-US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A246-F424-4143-884A-84F089FFDFB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957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8807D-C89D-42EA-B9B3-F0B1AB4CA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MVVM Design Pattern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CB0C2E-8A23-41B7-B247-E3709F427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Model view VIEWMODEL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39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5E6E-E26B-436A-B042-A7DE2304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z="3200" b="1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DF680A4-9868-4239-BB30-0C615017B3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1963737"/>
            <a:ext cx="5008382" cy="3338920"/>
          </a:xfrm>
        </p:spPr>
      </p:pic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36238E42-C1FE-4E2B-9791-1203EC16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434194" cy="4200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Hvorfor MVVM?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Seperation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47131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8807D-C89D-42EA-B9B3-F0B1AB4C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30508"/>
          </a:xfrm>
        </p:spPr>
        <p:txBody>
          <a:bodyPr/>
          <a:lstStyle/>
          <a:p>
            <a:pPr algn="ctr"/>
            <a:r>
              <a:rPr lang="en-US" dirty="0"/>
              <a:t>Polymorfi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CB0C2E-8A23-41B7-B247-E3709F427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5E6E-E26B-436A-B042-A7DE2304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z="3200" b="1" dirty="0"/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36238E42-C1FE-4E2B-9791-1203EC16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434194" cy="4200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Hvad</a:t>
            </a:r>
            <a:r>
              <a:rPr lang="en-US" sz="3200" b="1" dirty="0"/>
              <a:t> er </a:t>
            </a:r>
            <a:r>
              <a:rPr lang="en-US" sz="3200" b="1" dirty="0" err="1"/>
              <a:t>polymorfi</a:t>
            </a:r>
            <a:r>
              <a:rPr lang="en-US" sz="32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Hvilke</a:t>
            </a:r>
            <a:r>
              <a:rPr lang="en-US" sz="3200" b="1" dirty="0"/>
              <a:t> </a:t>
            </a:r>
            <a:r>
              <a:rPr lang="en-US" sz="3200" b="1" dirty="0" err="1"/>
              <a:t>principper</a:t>
            </a:r>
            <a:r>
              <a:rPr lang="en-US" sz="3200" b="1" dirty="0"/>
              <a:t> </a:t>
            </a:r>
            <a:r>
              <a:rPr lang="en-US" sz="3200" b="1" dirty="0" err="1"/>
              <a:t>indeholdet</a:t>
            </a:r>
            <a:r>
              <a:rPr lang="en-US" sz="3200" b="1" dirty="0"/>
              <a:t> det?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Fordele</a:t>
            </a:r>
            <a:r>
              <a:rPr lang="en-US" sz="3200" b="1" dirty="0"/>
              <a:t> </a:t>
            </a:r>
            <a:r>
              <a:rPr lang="en-US" sz="3200" b="1" dirty="0" err="1"/>
              <a:t>ved</a:t>
            </a:r>
            <a:r>
              <a:rPr lang="en-US" sz="3200" b="1" dirty="0"/>
              <a:t> </a:t>
            </a:r>
            <a:r>
              <a:rPr lang="en-US" sz="3200" b="1" dirty="0" err="1"/>
              <a:t>polyformi</a:t>
            </a:r>
            <a:r>
              <a:rPr lang="en-US" sz="3200" b="1" dirty="0"/>
              <a:t>.</a:t>
            </a:r>
            <a:endParaRPr lang="da-DK" sz="3200" b="1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36DFD3F6-D48E-4FDE-9510-80FFA4E65A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</p:spTree>
    <p:extLst>
      <p:ext uri="{BB962C8B-B14F-4D97-AF65-F5344CB8AC3E}">
        <p14:creationId xmlns:p14="http://schemas.microsoft.com/office/powerpoint/2010/main" val="16943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8807D-C89D-42EA-B9B3-F0B1AB4CA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Nedarvning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CB0C2E-8A23-41B7-B247-E3709F427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794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5E6E-E26B-436A-B042-A7DE2304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z="3200" b="1" dirty="0"/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36238E42-C1FE-4E2B-9791-1203EC16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618110" cy="4200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Hvad</a:t>
            </a:r>
            <a:r>
              <a:rPr lang="en-US" sz="3200" b="1" dirty="0"/>
              <a:t> er </a:t>
            </a:r>
            <a:r>
              <a:rPr lang="en-US" sz="3200" b="1" dirty="0" err="1"/>
              <a:t>nedarvning</a:t>
            </a:r>
            <a:r>
              <a:rPr lang="en-US" sz="32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Hvilke</a:t>
            </a:r>
            <a:r>
              <a:rPr lang="en-US" sz="3200" b="1" dirty="0"/>
              <a:t> </a:t>
            </a:r>
            <a:r>
              <a:rPr lang="en-US" sz="3200" b="1" dirty="0" err="1"/>
              <a:t>principper</a:t>
            </a:r>
            <a:r>
              <a:rPr lang="en-US" sz="3200" b="1" dirty="0"/>
              <a:t> </a:t>
            </a:r>
            <a:r>
              <a:rPr lang="en-US" sz="3200" b="1" dirty="0" err="1"/>
              <a:t>indeholder</a:t>
            </a:r>
            <a:r>
              <a:rPr lang="en-US" sz="3200" b="1" dirty="0"/>
              <a:t> det?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Fordele</a:t>
            </a:r>
            <a:r>
              <a:rPr lang="en-US" sz="3200" b="1" dirty="0"/>
              <a:t> </a:t>
            </a:r>
            <a:r>
              <a:rPr lang="en-US" sz="3200" b="1" dirty="0" err="1"/>
              <a:t>ved</a:t>
            </a:r>
            <a:r>
              <a:rPr lang="en-US" sz="3200" b="1" dirty="0"/>
              <a:t> </a:t>
            </a:r>
            <a:r>
              <a:rPr lang="en-US" sz="3200" b="1" dirty="0" err="1"/>
              <a:t>nedarvning</a:t>
            </a:r>
            <a:r>
              <a:rPr lang="en-US" sz="3200" b="1" dirty="0"/>
              <a:t>?</a:t>
            </a:r>
            <a:endParaRPr lang="da-DK" sz="3200" b="1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6CB530C-6FB6-4F50-89D0-C9F4E461C6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4845" y="2056091"/>
            <a:ext cx="5409648" cy="3042927"/>
          </a:xfrm>
        </p:spPr>
      </p:pic>
    </p:spTree>
    <p:extLst>
      <p:ext uri="{BB962C8B-B14F-4D97-AF65-F5344CB8AC3E}">
        <p14:creationId xmlns:p14="http://schemas.microsoft.com/office/powerpoint/2010/main" val="109804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A261D-DF06-42B0-A595-444F0A1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AFSLUTNING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D95E8F0-D154-4578-8367-305EA17C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98" y="1152983"/>
            <a:ext cx="4781747" cy="5355557"/>
          </a:xfrm>
        </p:spPr>
      </p:pic>
    </p:spTree>
    <p:extLst>
      <p:ext uri="{BB962C8B-B14F-4D97-AF65-F5344CB8AC3E}">
        <p14:creationId xmlns:p14="http://schemas.microsoft.com/office/powerpoint/2010/main" val="241183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282</Words>
  <Application>Microsoft Office PowerPoint</Application>
  <PresentationFormat>Widescreen</PresentationFormat>
  <Paragraphs>57</Paragraphs>
  <Slides>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MVVM Design Pattern</vt:lpstr>
      <vt:lpstr>PowerPoint-præsentation</vt:lpstr>
      <vt:lpstr>Polymorfi</vt:lpstr>
      <vt:lpstr>PowerPoint-præsentation</vt:lpstr>
      <vt:lpstr>Nedarvning</vt:lpstr>
      <vt:lpstr>PowerPoint-præsentation</vt:lpstr>
      <vt:lpstr>AFSLUTNING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Design Pattern</dc:title>
  <dc:creator>Noah Arne Nielsen</dc:creator>
  <cp:lastModifiedBy>Noah Arne Nielsen</cp:lastModifiedBy>
  <cp:revision>12</cp:revision>
  <dcterms:created xsi:type="dcterms:W3CDTF">2024-06-18T09:51:00Z</dcterms:created>
  <dcterms:modified xsi:type="dcterms:W3CDTF">2024-06-18T12:24:57Z</dcterms:modified>
</cp:coreProperties>
</file>