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2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6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422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40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876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5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69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29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4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7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9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0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8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4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83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9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E42A-92D7-47FA-91DF-35175161C11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4F1A4E-9469-4EC6-B6E8-A781E49DD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7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68780-A114-45B0-AE1C-BEB3A477B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433" y="2514601"/>
            <a:ext cx="9242180" cy="177459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基于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决策树</a:t>
            </a:r>
            <a:r>
              <a:rPr lang="zh-CN" altLang="en-US" b="1" dirty="0">
                <a:solidFill>
                  <a:schemeClr val="tx1"/>
                </a:solidFill>
              </a:rPr>
              <a:t>进行的托攻击检测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265453-FB03-4CC3-84D8-3EE09731FC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李彦达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20184458</a:t>
            </a:r>
          </a:p>
          <a:p>
            <a:pPr algn="r"/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党超凡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20181798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0799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FD178-1921-44C9-83A8-F2B800FE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398" y="848412"/>
            <a:ext cx="5245213" cy="506281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分类器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使用已生成的决策树预测测试集用户是否为水军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第一层列表字典键为特征，值为第二层列表；第二层键为该特征所对应的值，值为下一层特征。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若决策树中某特征没有该用户的测试值，则取与测试值之差最小的树分支进行替代。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C3ABBF-20A7-471F-A1B5-9C7AEE75C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9" y="394448"/>
            <a:ext cx="4978120" cy="60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8C053-1393-4D7C-B15F-76C3E923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3612" y="923827"/>
            <a:ext cx="3341000" cy="498739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主函数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条数据中取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14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条作为训练集训练模型，取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条作为测试集测试模型准确率。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计算正确率、查准率、查全率、</a:t>
            </a:r>
            <a:r>
              <a:rPr lang="en-US" altLang="zh-CN" dirty="0">
                <a:solidFill>
                  <a:schemeClr val="tx1"/>
                </a:solidFill>
              </a:rPr>
              <a:t>f1score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四项指标。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CD930B-E55E-409D-B908-7BFA3F25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483184"/>
            <a:ext cx="7099152" cy="58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5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EB047-8369-430A-9B84-0CA3A2C7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390" y="886120"/>
            <a:ext cx="6725222" cy="502510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运行结果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正确率：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76.2611%</a:t>
            </a: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查准率：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63.7306%</a:t>
            </a: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查全率：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92.4812%</a:t>
            </a:r>
          </a:p>
          <a:p>
            <a:r>
              <a:rPr lang="en-US" altLang="zh-CN" dirty="0"/>
              <a:t>F1score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0.754601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查全率较高，可辅助人工审查，将疑似水军的用户标注并交由人工审查，减少漏网之鱼。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21B804-16A4-4AF2-961F-B5B68189C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240383"/>
            <a:ext cx="3269652" cy="637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0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84F3E-F329-4700-9889-BCC2935A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45933-B6FA-4C3E-8AD2-833E1256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决策树对拖攻击检测的正确率并不是非常理想，但是查全率比较理想。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查全率较高，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辅助人工审查，将疑似水军的用户标注并交由人工审查，减少漏网之鱼。</a:t>
            </a:r>
          </a:p>
        </p:txBody>
      </p:sp>
    </p:spTree>
    <p:extLst>
      <p:ext uri="{BB962C8B-B14F-4D97-AF65-F5344CB8AC3E}">
        <p14:creationId xmlns:p14="http://schemas.microsoft.com/office/powerpoint/2010/main" val="275899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4560E-B5DA-4E1E-8DF2-75D098A50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5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buNone/>
            </a:pPr>
            <a:r>
              <a:rPr lang="zh-CN" altLang="en-US" sz="5400" dirty="0">
                <a:latin typeface="宋体" panose="02010600030101010101" pitchFamily="2" charset="-122"/>
                <a:ea typeface="宋体" panose="02010600030101010101" pitchFamily="2" charset="-122"/>
              </a:rPr>
              <a:t>感谢倾听！</a:t>
            </a:r>
          </a:p>
        </p:txBody>
      </p:sp>
    </p:spTree>
    <p:extLst>
      <p:ext uri="{BB962C8B-B14F-4D97-AF65-F5344CB8AC3E}">
        <p14:creationId xmlns:p14="http://schemas.microsoft.com/office/powerpoint/2010/main" val="156721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974B9-A351-4376-859E-3D4EDA7C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8CF5C-5F0E-4A73-AD80-4E8E2D6E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在推荐系统中存在着水军（托），他们通过注入虚假评分来达到提高（降低）目标物品被推荐的概率</a:t>
            </a:r>
            <a:r>
              <a:rPr lang="zh-CN" altLang="en-US" sz="2400" kern="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。通过构建决策树判断用户是正常用户还是水军。</a:t>
            </a:r>
            <a:endParaRPr lang="en-US" altLang="zh-CN" sz="2400" kern="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71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85C03-4644-455A-9170-02543EA9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EC46F-203E-43BF-8587-CF189D8A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由于用户所浏览的项目（如电影）重复度并不高，不能使用不同项目作为分类标签</a:t>
            </a:r>
            <a:endParaRPr lang="en-US" altLang="zh-CN" sz="24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考虑到打分只有五种情况（</a:t>
            </a:r>
            <a:r>
              <a:rPr lang="en-US" altLang="zh-CN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1.0,2.0,3.0,4.0,5.0</a:t>
            </a:r>
            <a:r>
              <a:rPr lang="zh-CN" altLang="en-US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），而拖的打分与正常用户不同（如打分极高、打分极低、随机打分五项很平均），故以此作为分类依据</a:t>
            </a:r>
            <a:endParaRPr lang="en-US" altLang="zh-CN" sz="24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kern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用户打分总数并不相同，故采用每种打分所占总打分比例作为分类依据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8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96953-9C86-48AA-AEEE-DC3412B2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6540" y="801278"/>
            <a:ext cx="3718071" cy="510994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读取文件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将文件读取至列表，该列表的元素为包含七个元素的子列表，七个元素分别为五项打分数量、用户、标签。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将五项打分数量转换为五项打分比例，并乘以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取整以方便后续操作。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如果该用户没打过分，则将打分次数设置为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以防止除以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的错误。</a:t>
            </a:r>
          </a:p>
          <a:p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69BD96-17DB-48FB-A9D7-9D1E9129E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340" y="378523"/>
            <a:ext cx="6573514" cy="61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4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4F430-2795-4014-B1E4-F28A4E30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336" y="1197205"/>
            <a:ext cx="4915276" cy="4714017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计算信息熵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pt-BR" altLang="zh-C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H(x) = -∑P(x</a:t>
            </a:r>
            <a:r>
              <a:rPr lang="pt-BR" altLang="zh-CN" b="0" i="0" baseline="-25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pt-BR" altLang="zh-C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)log(2,P(x</a:t>
            </a:r>
            <a:r>
              <a:rPr lang="pt-BR" altLang="zh-CN" b="0" i="0" baseline="-250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pt-BR" altLang="zh-C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)) (i=1,2,..n)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118EE2C-EF88-4098-93C5-E150283D0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7" y="1197205"/>
            <a:ext cx="5483623" cy="30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7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E06CA-C873-40DC-84F8-52A2EFDC8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1056" y="1241981"/>
            <a:ext cx="4943555" cy="466924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划分数据集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将数据集按照标签划分，方便对真假用户每项特征值分别独立计算信息熵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CD6B8ED-8640-45B4-BF65-B386F5A31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1" y="1241981"/>
            <a:ext cx="5539819" cy="21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4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2A282-0D6F-4704-B592-A9A1B49A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163" y="1243426"/>
            <a:ext cx="3991448" cy="4667796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选择最好的特征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计算信息增益，选择信息增益最大的特征值作为结点进行划分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将初试信息增益设置为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，以防止该用户从未打分而导致的将标签（检索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）认作特征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FDD2E-4632-4710-A794-57CA1623D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30" y="1243426"/>
            <a:ext cx="6210347" cy="39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6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FD8B9-D44C-4194-B9F8-A025BA49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4" y="2059808"/>
            <a:ext cx="3491827" cy="385141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特征分类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特征分别计算数量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F54FA6-D455-4435-B3C9-98FB3B18C782}"/>
              </a:ext>
            </a:extLst>
          </p:cNvPr>
          <p:cNvSpPr txBox="1"/>
          <p:nvPr/>
        </p:nvSpPr>
        <p:spPr>
          <a:xfrm>
            <a:off x="1847654" y="2133600"/>
            <a:ext cx="1074655" cy="120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18A71E-DD88-4B32-89B1-879FC3CDE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55" y="2059808"/>
            <a:ext cx="6846465" cy="15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4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441E2-278E-4166-9A55-04E62F15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247" y="1263129"/>
            <a:ext cx="3680364" cy="4648093"/>
          </a:xfrm>
        </p:spPr>
        <p:txBody>
          <a:bodyPr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创建决策树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的字典迭代创建决策树，奇数层为特征，偶数层为特征对应的各数值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07E5E4-62D8-42D0-84DD-EB66AF33A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69" y="1263129"/>
            <a:ext cx="6766152" cy="2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6939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529</Words>
  <Application>Microsoft Office PowerPoint</Application>
  <PresentationFormat>宽屏</PresentationFormat>
  <Paragraphs>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Arial</vt:lpstr>
      <vt:lpstr>Century Gothic</vt:lpstr>
      <vt:lpstr>Wingdings 3</vt:lpstr>
      <vt:lpstr>丝状</vt:lpstr>
      <vt:lpstr>基于决策树进行的托攻击检测</vt:lpstr>
      <vt:lpstr>任务目的</vt:lpstr>
      <vt:lpstr>分类标准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基于决策树进行的托攻击检测</dc:title>
  <dc:creator>李 彦达</dc:creator>
  <cp:lastModifiedBy>李 彦达</cp:lastModifiedBy>
  <cp:revision>11</cp:revision>
  <dcterms:created xsi:type="dcterms:W3CDTF">2021-05-31T14:14:44Z</dcterms:created>
  <dcterms:modified xsi:type="dcterms:W3CDTF">2021-05-31T15:55:55Z</dcterms:modified>
</cp:coreProperties>
</file>