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6" r:id="rId8"/>
    <p:sldMasterId id="2147483668" r:id="rId9"/>
  </p:sldMasterIdLst>
  <p:sldIdLst>
    <p:sldId id="258" r:id="rId10"/>
    <p:sldId id="273" r:id="rId11"/>
    <p:sldId id="259" r:id="rId12"/>
    <p:sldId id="261" r:id="rId13"/>
    <p:sldId id="262" r:id="rId14"/>
    <p:sldId id="272" r:id="rId15"/>
    <p:sldId id="264" r:id="rId16"/>
    <p:sldId id="265" r:id="rId17"/>
    <p:sldId id="267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0852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80391"/>
            <a:ext cx="12192000" cy="6330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0292"/>
            <a:ext cx="12192000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683288"/>
            <a:ext cx="618978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6002215" y="683288"/>
            <a:ext cx="618978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683288"/>
            <a:ext cx="12192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5" Type="http://schemas.openxmlformats.org/officeDocument/2006/relationships/theme" Target="../theme/theme5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0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4" Type="http://schemas.openxmlformats.org/officeDocument/2006/relationships/theme" Target="../theme/theme7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5" Type="http://schemas.openxmlformats.org/officeDocument/2006/relationships/theme" Target="../theme/theme8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12044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2" y="38924"/>
            <a:ext cx="1119282" cy="1086491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1218924" y="166670"/>
            <a:ext cx="5886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PROGRAM STUDI S1 TEKNIK INFORMATIKA</a:t>
            </a:r>
            <a:br>
              <a:rPr lang="en-US" sz="2400" dirty="0"/>
            </a:br>
            <a:r>
              <a:rPr lang="en-US" sz="2400" dirty="0"/>
              <a:t>UNIVERSITAS PAMULANG</a:t>
            </a:r>
            <a:endParaRPr lang="en-ID" sz="240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352" y="0"/>
            <a:ext cx="2143648" cy="1205802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838200" y="1204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lowchart: Process 2"/>
          <p:cNvSpPr/>
          <p:nvPr userDrawn="1"/>
        </p:nvSpPr>
        <p:spPr>
          <a:xfrm>
            <a:off x="0" y="6360607"/>
            <a:ext cx="12192000" cy="497393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55" y="6422940"/>
            <a:ext cx="453018" cy="4391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2" y="6419057"/>
            <a:ext cx="380491" cy="380491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80133" y="6412026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InfoTI_unpam</a:t>
            </a:r>
            <a:endParaRPr lang="en-ID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527388" y="6412026"/>
            <a:ext cx="269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informatika.unpam.ac.id</a:t>
            </a:r>
            <a:endParaRPr lang="en-ID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996" y="6412026"/>
            <a:ext cx="648362" cy="4587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838200" y="1204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lowchart: Process 2"/>
          <p:cNvSpPr/>
          <p:nvPr userDrawn="1"/>
        </p:nvSpPr>
        <p:spPr>
          <a:xfrm>
            <a:off x="0" y="6360607"/>
            <a:ext cx="12192000" cy="497393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55" y="6422940"/>
            <a:ext cx="453018" cy="4391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2" y="6419057"/>
            <a:ext cx="380491" cy="380491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80133" y="6412026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InfoTI_unpam</a:t>
            </a:r>
            <a:endParaRPr lang="en-ID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527388" y="6412026"/>
            <a:ext cx="269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informatika.unpam.ac.id</a:t>
            </a:r>
            <a:endParaRPr lang="en-ID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996" y="6412026"/>
            <a:ext cx="648362" cy="4587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590" y="6366986"/>
            <a:ext cx="512406" cy="49739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 userDrawn="1"/>
        </p:nvSpPr>
        <p:spPr>
          <a:xfrm rot="16200000">
            <a:off x="10209964" y="4875960"/>
            <a:ext cx="1884065" cy="208001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 userDrawn="1"/>
        </p:nvSpPr>
        <p:spPr>
          <a:xfrm>
            <a:off x="0" y="6211614"/>
            <a:ext cx="12192000" cy="6463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Program </a:t>
            </a:r>
            <a:r>
              <a:rPr lang="en-US" sz="2000" dirty="0" err="1">
                <a:solidFill>
                  <a:schemeClr val="tx1"/>
                </a:solidFill>
              </a:rPr>
              <a:t>Studi</a:t>
            </a:r>
            <a:r>
              <a:rPr lang="en-US" sz="2000" dirty="0">
                <a:solidFill>
                  <a:schemeClr val="tx1"/>
                </a:solidFill>
              </a:rPr>
              <a:t> Teknik </a:t>
            </a:r>
            <a:r>
              <a:rPr lang="en-US" sz="2000" dirty="0" err="1">
                <a:solidFill>
                  <a:schemeClr val="tx1"/>
                </a:solidFill>
              </a:rPr>
              <a:t>Informatika</a:t>
            </a:r>
            <a:r>
              <a:rPr lang="en-US" sz="2000" dirty="0">
                <a:solidFill>
                  <a:schemeClr val="tx1"/>
                </a:solidFill>
              </a:rPr>
              <a:t>, Universitas </a:t>
            </a:r>
            <a:r>
              <a:rPr lang="en-US" sz="2000" dirty="0" err="1">
                <a:solidFill>
                  <a:schemeClr val="tx1"/>
                </a:solidFill>
              </a:rPr>
              <a:t>Pamulang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sp>
        <p:nvSpPr>
          <p:cNvPr id="8" name="Right Triangle 7"/>
          <p:cNvSpPr/>
          <p:nvPr userDrawn="1"/>
        </p:nvSpPr>
        <p:spPr>
          <a:xfrm>
            <a:off x="0" y="5074416"/>
            <a:ext cx="1597688" cy="17835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172" y="5725289"/>
            <a:ext cx="1042588" cy="10120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81" y="5864994"/>
            <a:ext cx="1403488" cy="993004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3898760" y="2622619"/>
            <a:ext cx="5194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TERIMA KASIH</a:t>
            </a:r>
            <a:endParaRPr lang="en-ID" sz="5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 userDrawn="1"/>
        </p:nvSpPr>
        <p:spPr>
          <a:xfrm rot="16200000">
            <a:off x="10209964" y="4875960"/>
            <a:ext cx="1884065" cy="208001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 userDrawn="1"/>
        </p:nvSpPr>
        <p:spPr>
          <a:xfrm>
            <a:off x="0" y="6211614"/>
            <a:ext cx="12192000" cy="6463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Program </a:t>
            </a:r>
            <a:r>
              <a:rPr lang="en-US" sz="2000" dirty="0" err="1">
                <a:solidFill>
                  <a:schemeClr val="tx1"/>
                </a:solidFill>
              </a:rPr>
              <a:t>Studi</a:t>
            </a:r>
            <a:r>
              <a:rPr lang="en-US" sz="2000" dirty="0">
                <a:solidFill>
                  <a:schemeClr val="tx1"/>
                </a:solidFill>
              </a:rPr>
              <a:t> Teknik </a:t>
            </a:r>
            <a:r>
              <a:rPr lang="en-US" sz="2000" dirty="0" err="1">
                <a:solidFill>
                  <a:schemeClr val="tx1"/>
                </a:solidFill>
              </a:rPr>
              <a:t>Informatika</a:t>
            </a:r>
            <a:r>
              <a:rPr lang="en-US" sz="2000" dirty="0">
                <a:solidFill>
                  <a:schemeClr val="tx1"/>
                </a:solidFill>
              </a:rPr>
              <a:t>, Universitas </a:t>
            </a:r>
            <a:r>
              <a:rPr lang="en-US" sz="2000" dirty="0" err="1">
                <a:solidFill>
                  <a:schemeClr val="tx1"/>
                </a:solidFill>
              </a:rPr>
              <a:t>Pamulang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sp>
        <p:nvSpPr>
          <p:cNvPr id="8" name="Right Triangle 7"/>
          <p:cNvSpPr/>
          <p:nvPr userDrawn="1"/>
        </p:nvSpPr>
        <p:spPr>
          <a:xfrm>
            <a:off x="0" y="5074416"/>
            <a:ext cx="1597688" cy="17835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172" y="5725289"/>
            <a:ext cx="1042588" cy="10120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81" y="5864994"/>
            <a:ext cx="1403488" cy="993004"/>
          </a:xfrm>
          <a:prstGeom prst="rect">
            <a:avLst/>
          </a:prstGeom>
        </p:spPr>
      </p:pic>
      <p:sp>
        <p:nvSpPr>
          <p:cNvPr id="6" name="Flowchart: Process 5"/>
          <p:cNvSpPr/>
          <p:nvPr userDrawn="1"/>
        </p:nvSpPr>
        <p:spPr>
          <a:xfrm>
            <a:off x="0" y="2582426"/>
            <a:ext cx="12192000" cy="646385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TERIMA KASIH, MAHASISWA TEKNIK INFORMATIKA UNGGUL, ANDA SUDAH BELAJAR DENGAN LUAR BIASA</a:t>
            </a:r>
            <a:endParaRPr lang="en-ID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057400"/>
            <a:ext cx="4876800" cy="2743200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rot="16200000">
            <a:off x="10209964" y="4875960"/>
            <a:ext cx="1884065" cy="208001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 userDrawn="1"/>
        </p:nvSpPr>
        <p:spPr>
          <a:xfrm>
            <a:off x="0" y="6211614"/>
            <a:ext cx="12192000" cy="6463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Program </a:t>
            </a:r>
            <a:r>
              <a:rPr lang="en-US" sz="2000" dirty="0" err="1">
                <a:solidFill>
                  <a:schemeClr val="tx1"/>
                </a:solidFill>
              </a:rPr>
              <a:t>Studi</a:t>
            </a:r>
            <a:r>
              <a:rPr lang="en-US" sz="2000" dirty="0">
                <a:solidFill>
                  <a:schemeClr val="tx1"/>
                </a:solidFill>
              </a:rPr>
              <a:t> Teknik </a:t>
            </a:r>
            <a:r>
              <a:rPr lang="en-US" sz="2000" dirty="0" err="1">
                <a:solidFill>
                  <a:schemeClr val="tx1"/>
                </a:solidFill>
              </a:rPr>
              <a:t>Informatika</a:t>
            </a:r>
            <a:r>
              <a:rPr lang="en-US" sz="2000" dirty="0">
                <a:solidFill>
                  <a:schemeClr val="tx1"/>
                </a:solidFill>
              </a:rPr>
              <a:t>, Universitas </a:t>
            </a:r>
            <a:r>
              <a:rPr lang="en-US" sz="2000" dirty="0" err="1">
                <a:solidFill>
                  <a:schemeClr val="tx1"/>
                </a:solidFill>
              </a:rPr>
              <a:t>Pamulang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sp>
        <p:nvSpPr>
          <p:cNvPr id="8" name="Right Triangle 7"/>
          <p:cNvSpPr/>
          <p:nvPr userDrawn="1"/>
        </p:nvSpPr>
        <p:spPr>
          <a:xfrm>
            <a:off x="0" y="5074416"/>
            <a:ext cx="1597688" cy="17835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172" y="5725289"/>
            <a:ext cx="1042588" cy="10120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81" y="5864994"/>
            <a:ext cx="1403488" cy="993004"/>
          </a:xfrm>
          <a:prstGeom prst="rect">
            <a:avLst/>
          </a:prstGeom>
        </p:spPr>
      </p:pic>
      <p:sp>
        <p:nvSpPr>
          <p:cNvPr id="6" name="Flowchart: Process 5"/>
          <p:cNvSpPr/>
          <p:nvPr userDrawn="1"/>
        </p:nvSpPr>
        <p:spPr>
          <a:xfrm>
            <a:off x="0" y="0"/>
            <a:ext cx="12192000" cy="646385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TERIMA KASIH, MAHASISWA TEKNIK INFORMATIKA UNGGUL, ANDA SUDAH BELAJAR DENGAN LUAR BIASA</a:t>
            </a:r>
            <a:endParaRPr lang="en-ID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 userDrawn="1"/>
        </p:nvSpPr>
        <p:spPr>
          <a:xfrm rot="16200000">
            <a:off x="10209964" y="4875960"/>
            <a:ext cx="1884065" cy="208001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 userDrawn="1"/>
        </p:nvSpPr>
        <p:spPr>
          <a:xfrm>
            <a:off x="0" y="6211614"/>
            <a:ext cx="12192000" cy="6463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Program </a:t>
            </a:r>
            <a:r>
              <a:rPr lang="en-US" sz="2000" dirty="0" err="1">
                <a:solidFill>
                  <a:schemeClr val="tx1"/>
                </a:solidFill>
              </a:rPr>
              <a:t>Studi</a:t>
            </a:r>
            <a:r>
              <a:rPr lang="en-US" sz="2000" dirty="0">
                <a:solidFill>
                  <a:schemeClr val="tx1"/>
                </a:solidFill>
              </a:rPr>
              <a:t> Teknik </a:t>
            </a:r>
            <a:r>
              <a:rPr lang="en-US" sz="2000" dirty="0" err="1">
                <a:solidFill>
                  <a:schemeClr val="tx1"/>
                </a:solidFill>
              </a:rPr>
              <a:t>Informatika</a:t>
            </a:r>
            <a:r>
              <a:rPr lang="en-US" sz="2000" dirty="0">
                <a:solidFill>
                  <a:schemeClr val="tx1"/>
                </a:solidFill>
              </a:rPr>
              <a:t>, Universitas </a:t>
            </a:r>
            <a:r>
              <a:rPr lang="en-US" sz="2000" dirty="0" err="1">
                <a:solidFill>
                  <a:schemeClr val="tx1"/>
                </a:solidFill>
              </a:rPr>
              <a:t>Pamulang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sp>
        <p:nvSpPr>
          <p:cNvPr id="8" name="Right Triangle 7"/>
          <p:cNvSpPr/>
          <p:nvPr userDrawn="1"/>
        </p:nvSpPr>
        <p:spPr>
          <a:xfrm>
            <a:off x="0" y="5074416"/>
            <a:ext cx="1597688" cy="17835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172" y="5725289"/>
            <a:ext cx="1042588" cy="10120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81" y="5864994"/>
            <a:ext cx="1403488" cy="993004"/>
          </a:xfrm>
          <a:prstGeom prst="rect">
            <a:avLst/>
          </a:prstGeom>
        </p:spPr>
      </p:pic>
      <p:sp>
        <p:nvSpPr>
          <p:cNvPr id="34" name="Text Placeholder 3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35" name="Title Placeholder 3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12044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2" y="38924"/>
            <a:ext cx="1119282" cy="1086491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1218924" y="166670"/>
            <a:ext cx="5886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PROGRAM STUDI S1 TEKNIK INFORMATIKA</a:t>
            </a:r>
            <a:br>
              <a:rPr lang="en-US" sz="2400" dirty="0"/>
            </a:br>
            <a:r>
              <a:rPr lang="en-US" sz="2400" dirty="0"/>
              <a:t>UNIVERSITAS PAMULANG</a:t>
            </a:r>
            <a:endParaRPr lang="en-ID" sz="240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352" y="0"/>
            <a:ext cx="2143648" cy="1205802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838200" y="1204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38200" y="232988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ight Triangle 8"/>
          <p:cNvSpPr/>
          <p:nvPr userDrawn="1"/>
        </p:nvSpPr>
        <p:spPr>
          <a:xfrm rot="16200000">
            <a:off x="10209964" y="4875960"/>
            <a:ext cx="1884065" cy="208001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 userDrawn="1"/>
        </p:nvSpPr>
        <p:spPr>
          <a:xfrm>
            <a:off x="0" y="6211614"/>
            <a:ext cx="12192000" cy="6463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Program </a:t>
            </a:r>
            <a:r>
              <a:rPr lang="en-US" sz="2000" dirty="0" err="1">
                <a:solidFill>
                  <a:schemeClr val="tx1"/>
                </a:solidFill>
              </a:rPr>
              <a:t>Studi</a:t>
            </a:r>
            <a:r>
              <a:rPr lang="en-US" sz="2000" dirty="0">
                <a:solidFill>
                  <a:schemeClr val="tx1"/>
                </a:solidFill>
              </a:rPr>
              <a:t> Teknik </a:t>
            </a:r>
            <a:r>
              <a:rPr lang="en-US" sz="2000" dirty="0" err="1">
                <a:solidFill>
                  <a:schemeClr val="tx1"/>
                </a:solidFill>
              </a:rPr>
              <a:t>Informatika</a:t>
            </a:r>
            <a:r>
              <a:rPr lang="en-US" sz="2000" dirty="0">
                <a:solidFill>
                  <a:schemeClr val="tx1"/>
                </a:solidFill>
              </a:rPr>
              <a:t>, Universitas </a:t>
            </a:r>
            <a:r>
              <a:rPr lang="en-US" sz="2000" dirty="0" err="1">
                <a:solidFill>
                  <a:schemeClr val="tx1"/>
                </a:solidFill>
              </a:rPr>
              <a:t>Pamulang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sp>
        <p:nvSpPr>
          <p:cNvPr id="8" name="Right Triangle 7"/>
          <p:cNvSpPr/>
          <p:nvPr userDrawn="1"/>
        </p:nvSpPr>
        <p:spPr>
          <a:xfrm>
            <a:off x="0" y="5074416"/>
            <a:ext cx="1597688" cy="17835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172" y="5725289"/>
            <a:ext cx="1042588" cy="10120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81" y="5864994"/>
            <a:ext cx="1403488" cy="9930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5028" y="2586446"/>
            <a:ext cx="8842677" cy="18743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135" y="765818"/>
            <a:ext cx="10515600" cy="1325563"/>
          </a:xfrm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367" y="902016"/>
            <a:ext cx="5084707" cy="43512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867" y="902016"/>
            <a:ext cx="5005116" cy="43512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764" y="415153"/>
            <a:ext cx="4858639" cy="46009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073" y="415153"/>
            <a:ext cx="5634360" cy="46009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9673" y="755468"/>
            <a:ext cx="7790635" cy="53584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558" y="1521278"/>
            <a:ext cx="8360867" cy="37299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7097" y="888274"/>
            <a:ext cx="4781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 smtClean="0"/>
              <a:t>Acuan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Rumus</a:t>
            </a:r>
            <a:r>
              <a:rPr lang="en-US" sz="2400" b="1" u="sng" dirty="0" smtClean="0"/>
              <a:t> Integral </a:t>
            </a:r>
            <a:r>
              <a:rPr lang="en-US" sz="2400" b="1" u="sng" dirty="0" err="1" smtClean="0"/>
              <a:t>Trigonometri</a:t>
            </a:r>
            <a:endParaRPr lang="en-US" sz="2400" b="1" u="sn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222" y="773973"/>
            <a:ext cx="8332891" cy="41507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501" y="1200285"/>
            <a:ext cx="7061691" cy="37766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546" y="801325"/>
            <a:ext cx="6558100" cy="51400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937" y="651783"/>
            <a:ext cx="4515936" cy="33977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424" y="846228"/>
            <a:ext cx="4988682" cy="32032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WPS Presentation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6_Office Theme</vt:lpstr>
      <vt:lpstr>7_Office Theme</vt:lpstr>
      <vt:lpstr>4_Office Theme</vt:lpstr>
      <vt:lpstr>3_Office Theme</vt:lpstr>
      <vt:lpstr>2_Office Theme</vt:lpstr>
      <vt:lpstr>Office Theme</vt:lpstr>
      <vt:lpstr>5_Office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lisda masitoh</dc:creator>
  <cp:lastModifiedBy>Teti Desyani</cp:lastModifiedBy>
  <cp:revision>8</cp:revision>
  <dcterms:created xsi:type="dcterms:W3CDTF">2021-08-16T10:58:00Z</dcterms:created>
  <dcterms:modified xsi:type="dcterms:W3CDTF">2024-09-29T03:25:01Z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7A84F0D957FE4A77BE5D5F0A0C16A771_13</vt:lpwstr>
  </property>
  <property fmtid="{D5CDD505-2E9C-101B-9397-08002B2CF9AE}" pid="3" name="KSOProductBuildVer">
    <vt:lpwstr>1033-12.2.0.18283</vt:lpwstr>
  </property>
</Properties>
</file>