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0000"/>
    <a:srgbClr val="21F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FBCF-A512-4097-9AD0-4EF15B5FEC62}" type="datetimeFigureOut">
              <a:rPr lang="hu-HU" smtClean="0"/>
              <a:t>2020.11.19.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6975B-DE95-4496-8747-CB93915C34E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5157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FBCF-A512-4097-9AD0-4EF15B5FEC62}" type="datetimeFigureOut">
              <a:rPr lang="hu-HU" smtClean="0"/>
              <a:t>2020.11.19.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6975B-DE95-4496-8747-CB93915C34E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8444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FBCF-A512-4097-9AD0-4EF15B5FEC62}" type="datetimeFigureOut">
              <a:rPr lang="hu-HU" smtClean="0"/>
              <a:t>2020.11.19.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6975B-DE95-4496-8747-CB93915C34E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4650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FBCF-A512-4097-9AD0-4EF15B5FEC62}" type="datetimeFigureOut">
              <a:rPr lang="hu-HU" smtClean="0"/>
              <a:t>2020.11.19.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6975B-DE95-4496-8747-CB93915C34E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3824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FBCF-A512-4097-9AD0-4EF15B5FEC62}" type="datetimeFigureOut">
              <a:rPr lang="hu-HU" smtClean="0"/>
              <a:t>2020.11.19.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6975B-DE95-4496-8747-CB93915C34E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1279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FBCF-A512-4097-9AD0-4EF15B5FEC62}" type="datetimeFigureOut">
              <a:rPr lang="hu-HU" smtClean="0"/>
              <a:t>2020.11.19.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6975B-DE95-4496-8747-CB93915C34E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2089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FBCF-A512-4097-9AD0-4EF15B5FEC62}" type="datetimeFigureOut">
              <a:rPr lang="hu-HU" smtClean="0"/>
              <a:t>2020.11.19.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6975B-DE95-4496-8747-CB93915C34E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0600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FBCF-A512-4097-9AD0-4EF15B5FEC62}" type="datetimeFigureOut">
              <a:rPr lang="hu-HU" smtClean="0"/>
              <a:t>2020.11.19.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6975B-DE95-4496-8747-CB93915C34E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9575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FBCF-A512-4097-9AD0-4EF15B5FEC62}" type="datetimeFigureOut">
              <a:rPr lang="hu-HU" smtClean="0"/>
              <a:t>2020.11.19.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6975B-DE95-4496-8747-CB93915C34E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9728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FBCF-A512-4097-9AD0-4EF15B5FEC62}" type="datetimeFigureOut">
              <a:rPr lang="hu-HU" smtClean="0"/>
              <a:t>2020.11.19.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6975B-DE95-4496-8747-CB93915C34E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4047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FBCF-A512-4097-9AD0-4EF15B5FEC62}" type="datetimeFigureOut">
              <a:rPr lang="hu-HU" smtClean="0"/>
              <a:t>2020.11.19.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6975B-DE95-4496-8747-CB93915C34E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667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00"/>
            </a:gs>
            <a:gs pos="100000">
              <a:srgbClr val="21FF2C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CFBCF-A512-4097-9AD0-4EF15B5FEC62}" type="datetimeFigureOut">
              <a:rPr lang="hu-HU" smtClean="0"/>
              <a:t>2020.11.19.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6975B-DE95-4496-8747-CB93915C34E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383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/>
          <p:cNvSpPr txBox="1"/>
          <p:nvPr/>
        </p:nvSpPr>
        <p:spPr>
          <a:xfrm>
            <a:off x="827584" y="1700808"/>
            <a:ext cx="77048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dirty="0"/>
              <a:t>Sétálsz az erdőben amikor </a:t>
            </a:r>
            <a:r>
              <a:rPr lang="hu-HU" sz="4000" dirty="0" smtClean="0"/>
              <a:t>egyszer csak </a:t>
            </a:r>
            <a:r>
              <a:rPr lang="hu-HU" sz="4000" dirty="0"/>
              <a:t>megtámad a </a:t>
            </a:r>
            <a:r>
              <a:rPr lang="hu-HU" sz="4000" dirty="0" err="1" smtClean="0"/>
              <a:t>VérMókucs</a:t>
            </a:r>
            <a:r>
              <a:rPr lang="hu-HU" sz="4000" dirty="0" smtClean="0"/>
              <a:t>!</a:t>
            </a:r>
          </a:p>
          <a:p>
            <a:pPr algn="ctr"/>
            <a:r>
              <a:rPr lang="hu-HU" sz="4000" dirty="0" smtClean="0"/>
              <a:t>Mit csinálsz?</a:t>
            </a:r>
          </a:p>
          <a:p>
            <a:pPr algn="ctr"/>
            <a:r>
              <a:rPr lang="hu-HU" sz="4000" dirty="0" smtClean="0">
                <a:solidFill>
                  <a:srgbClr val="FF0000"/>
                </a:solidFill>
              </a:rPr>
              <a:t>1. Hozzá </a:t>
            </a:r>
            <a:r>
              <a:rPr lang="hu-HU" sz="4000" dirty="0">
                <a:solidFill>
                  <a:srgbClr val="FF0000"/>
                </a:solidFill>
              </a:rPr>
              <a:t>dobod a </a:t>
            </a:r>
            <a:r>
              <a:rPr lang="hu-HU" sz="4000" dirty="0" smtClean="0">
                <a:solidFill>
                  <a:srgbClr val="FF0000"/>
                </a:solidFill>
              </a:rPr>
              <a:t>kulacsodat!</a:t>
            </a:r>
          </a:p>
          <a:p>
            <a:pPr algn="ctr"/>
            <a:r>
              <a:rPr lang="hu-HU" sz="4000" dirty="0" smtClean="0">
                <a:solidFill>
                  <a:srgbClr val="FF0000"/>
                </a:solidFill>
              </a:rPr>
              <a:t>2. Sarkon fordulsz </a:t>
            </a:r>
            <a:r>
              <a:rPr lang="hu-HU" sz="4000" dirty="0">
                <a:solidFill>
                  <a:srgbClr val="FF0000"/>
                </a:solidFill>
              </a:rPr>
              <a:t>és rohansz ki az erdőből</a:t>
            </a:r>
            <a:r>
              <a:rPr lang="hu-HU" sz="4000" dirty="0" smtClean="0">
                <a:solidFill>
                  <a:srgbClr val="FF0000"/>
                </a:solidFill>
              </a:rPr>
              <a:t>!</a:t>
            </a:r>
            <a:endParaRPr lang="hu-HU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260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63000">
              <a:schemeClr val="tx1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623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251520" y="620688"/>
            <a:ext cx="87129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600" dirty="0"/>
              <a:t>A </a:t>
            </a:r>
            <a:r>
              <a:rPr lang="hu-HU" sz="3600" dirty="0" err="1"/>
              <a:t>VérMókucs</a:t>
            </a:r>
            <a:r>
              <a:rPr lang="hu-HU" sz="3600" dirty="0"/>
              <a:t> tornászokat megszégyenítő mozdulattal elkerüli a támadásodat. Most már nem csak hogy habzik a szája, a szemei is vérben úsznak. Két lehetőséged </a:t>
            </a:r>
            <a:r>
              <a:rPr lang="hu-HU" sz="3600" dirty="0" smtClean="0"/>
              <a:t>van:</a:t>
            </a:r>
          </a:p>
          <a:p>
            <a:pPr algn="ctr"/>
            <a:r>
              <a:rPr lang="hu-HU" sz="3600" dirty="0" smtClean="0">
                <a:solidFill>
                  <a:srgbClr val="FF0000"/>
                </a:solidFill>
              </a:rPr>
              <a:t>1. </a:t>
            </a:r>
            <a:r>
              <a:rPr lang="hu-HU" sz="3600" dirty="0">
                <a:solidFill>
                  <a:srgbClr val="FF0000"/>
                </a:solidFill>
              </a:rPr>
              <a:t>Előveszed a </a:t>
            </a:r>
            <a:r>
              <a:rPr lang="hu-HU" sz="3600" dirty="0" smtClean="0">
                <a:solidFill>
                  <a:srgbClr val="FF0000"/>
                </a:solidFill>
              </a:rPr>
              <a:t>vadászkésed </a:t>
            </a:r>
            <a:r>
              <a:rPr lang="hu-HU" sz="3600" dirty="0">
                <a:solidFill>
                  <a:srgbClr val="FF0000"/>
                </a:solidFill>
              </a:rPr>
              <a:t>a </a:t>
            </a:r>
            <a:r>
              <a:rPr lang="hu-HU" sz="3600" dirty="0" smtClean="0">
                <a:solidFill>
                  <a:srgbClr val="FF0000"/>
                </a:solidFill>
              </a:rPr>
              <a:t>táskádból </a:t>
            </a:r>
            <a:r>
              <a:rPr lang="hu-HU" sz="3600" dirty="0">
                <a:solidFill>
                  <a:srgbClr val="FF0000"/>
                </a:solidFill>
              </a:rPr>
              <a:t>és elkezdesz hadonászni vele, remélve hogy ezáltal majd jól </a:t>
            </a:r>
            <a:r>
              <a:rPr lang="hu-HU" sz="3600" dirty="0" smtClean="0">
                <a:solidFill>
                  <a:srgbClr val="FF0000"/>
                </a:solidFill>
              </a:rPr>
              <a:t>megijed!</a:t>
            </a:r>
          </a:p>
          <a:p>
            <a:pPr algn="ctr"/>
            <a:r>
              <a:rPr lang="hu-HU" sz="3600" dirty="0" smtClean="0">
                <a:solidFill>
                  <a:srgbClr val="FF0000"/>
                </a:solidFill>
              </a:rPr>
              <a:t>2. </a:t>
            </a:r>
            <a:r>
              <a:rPr lang="hu-HU" sz="3600" dirty="0">
                <a:solidFill>
                  <a:srgbClr val="FF0000"/>
                </a:solidFill>
              </a:rPr>
              <a:t>Bízol abban, hogy a </a:t>
            </a:r>
            <a:r>
              <a:rPr lang="hu-HU" sz="3600" dirty="0" err="1">
                <a:solidFill>
                  <a:srgbClr val="FF0000"/>
                </a:solidFill>
              </a:rPr>
              <a:t>VérMókucsok</a:t>
            </a:r>
            <a:r>
              <a:rPr lang="hu-HU" sz="3600" dirty="0">
                <a:solidFill>
                  <a:srgbClr val="FF0000"/>
                </a:solidFill>
              </a:rPr>
              <a:t> mindig ilyenek és igazából csak azt </a:t>
            </a:r>
            <a:r>
              <a:rPr lang="hu-HU" sz="3600" dirty="0" smtClean="0">
                <a:solidFill>
                  <a:srgbClr val="FF0000"/>
                </a:solidFill>
              </a:rPr>
              <a:t>akarja, </a:t>
            </a:r>
            <a:r>
              <a:rPr lang="hu-HU" sz="3600" dirty="0">
                <a:solidFill>
                  <a:srgbClr val="FF0000"/>
                </a:solidFill>
              </a:rPr>
              <a:t>hogy </a:t>
            </a:r>
            <a:r>
              <a:rPr lang="hu-HU" sz="3600" dirty="0" err="1" smtClean="0">
                <a:solidFill>
                  <a:srgbClr val="FF0000"/>
                </a:solidFill>
              </a:rPr>
              <a:t>megsimizd</a:t>
            </a:r>
            <a:r>
              <a:rPr lang="hu-HU" sz="3600" dirty="0" smtClean="0">
                <a:solidFill>
                  <a:srgbClr val="FF0000"/>
                </a:solidFill>
              </a:rPr>
              <a:t> </a:t>
            </a:r>
            <a:r>
              <a:rPr lang="hu-HU" sz="3600" dirty="0">
                <a:solidFill>
                  <a:srgbClr val="FF0000"/>
                </a:solidFill>
              </a:rPr>
              <a:t>a kicsi buksiját</a:t>
            </a:r>
            <a:r>
              <a:rPr lang="hu-HU" sz="3600" dirty="0" smtClean="0">
                <a:solidFill>
                  <a:srgbClr val="FF0000"/>
                </a:solidFill>
              </a:rPr>
              <a:t>!</a:t>
            </a:r>
            <a:endParaRPr lang="hu-HU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027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/>
          <p:cNvSpPr txBox="1"/>
          <p:nvPr/>
        </p:nvSpPr>
        <p:spPr>
          <a:xfrm>
            <a:off x="748439" y="1052736"/>
            <a:ext cx="77768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/>
              <a:t>Mivel a vadászkést eddig nem sokat használtad ezért </a:t>
            </a:r>
            <a:r>
              <a:rPr lang="hu-HU" sz="2800" dirty="0" err="1"/>
              <a:t>ugyetlenül</a:t>
            </a:r>
            <a:r>
              <a:rPr lang="hu-HU" sz="2800" dirty="0"/>
              <a:t> elkezdesz vele csapkodni magad előtt! Az állat ettől a furcsa mozgástól kicsit megszeppen. Elkezd lassítani majd megáll. Ahogy ezt észreveszed kicsit megnyugszol és már lassabban hadonászol. Ezt kihasználva a </a:t>
            </a:r>
            <a:r>
              <a:rPr lang="hu-HU" sz="2800" dirty="0" err="1"/>
              <a:t>Vérmókucs</a:t>
            </a:r>
            <a:r>
              <a:rPr lang="hu-HU" sz="2800" dirty="0"/>
              <a:t> újfent megiramodik feléd. Elkezd cikk-cakkban futni feléd és mikor már csak 1 méterre van </a:t>
            </a:r>
            <a:r>
              <a:rPr lang="hu-HU" sz="2800" dirty="0" smtClean="0"/>
              <a:t>tőled neked ugrik</a:t>
            </a:r>
            <a:r>
              <a:rPr lang="hu-HU" sz="2800" dirty="0"/>
              <a:t>! Mit csinálsz </a:t>
            </a:r>
            <a:r>
              <a:rPr lang="hu-HU" sz="2800" dirty="0" smtClean="0"/>
              <a:t>most?</a:t>
            </a:r>
          </a:p>
          <a:p>
            <a:pPr algn="ctr"/>
            <a:r>
              <a:rPr lang="hu-HU" sz="2800" dirty="0" smtClean="0">
                <a:solidFill>
                  <a:srgbClr val="FF0000"/>
                </a:solidFill>
              </a:rPr>
              <a:t>1. A </a:t>
            </a:r>
            <a:r>
              <a:rPr lang="hu-HU" sz="2800" dirty="0">
                <a:solidFill>
                  <a:srgbClr val="FF0000"/>
                </a:solidFill>
              </a:rPr>
              <a:t>kést előre tartva bízol benne hogy az állat felnyársalja saját </a:t>
            </a:r>
            <a:r>
              <a:rPr lang="hu-HU" sz="2800" dirty="0" smtClean="0">
                <a:solidFill>
                  <a:srgbClr val="FF0000"/>
                </a:solidFill>
              </a:rPr>
              <a:t>magát!</a:t>
            </a:r>
          </a:p>
          <a:p>
            <a:pPr algn="ctr"/>
            <a:r>
              <a:rPr lang="hu-HU" sz="2800" dirty="0" smtClean="0">
                <a:solidFill>
                  <a:srgbClr val="FF0000"/>
                </a:solidFill>
              </a:rPr>
              <a:t>2. </a:t>
            </a:r>
            <a:r>
              <a:rPr lang="hu-HU" sz="2800" dirty="0">
                <a:solidFill>
                  <a:srgbClr val="FF0000"/>
                </a:solidFill>
              </a:rPr>
              <a:t>Továbbra is csak hadonászol össze meg vissza?</a:t>
            </a:r>
          </a:p>
        </p:txBody>
      </p:sp>
    </p:spTree>
    <p:extLst>
      <p:ext uri="{BB962C8B-B14F-4D97-AF65-F5344CB8AC3E}">
        <p14:creationId xmlns:p14="http://schemas.microsoft.com/office/powerpoint/2010/main" val="908027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/>
          <p:cNvSpPr txBox="1"/>
          <p:nvPr/>
        </p:nvSpPr>
        <p:spPr>
          <a:xfrm>
            <a:off x="723239" y="620688"/>
            <a:ext cx="777686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/>
              <a:t>Úgy is lett! Felnyársalódott a kis jószág késedre. </a:t>
            </a:r>
            <a:r>
              <a:rPr lang="hu-HU" sz="2800" dirty="0" smtClean="0"/>
              <a:t>Megkönnyebbülsz </a:t>
            </a:r>
            <a:r>
              <a:rPr lang="hu-HU" sz="2800" dirty="0"/>
              <a:t>bár alig bírsz állva maradni. Tested a sokktól elkezd remegni. Fél perc elteltével tudsz csak megnyugodni annyira, hogy leülj az avarba. Megnézed a késen lévő állatot mi is lett vele pontosan. </a:t>
            </a:r>
            <a:r>
              <a:rPr lang="hu-HU" sz="2800" dirty="0" smtClean="0"/>
              <a:t>Csodálkozva </a:t>
            </a:r>
            <a:r>
              <a:rPr lang="hu-HU" sz="2800" dirty="0"/>
              <a:t>tapasztalod, hogy nem vérzik annak ellenére, hogy átment a hasán. Ekkor az eddig mozdulatlan test megrándult. Fájdalmas üvöltésbe kezdett majd megpróbált a kezed felé menni. Ettől úgy megijedtél </a:t>
            </a:r>
            <a:r>
              <a:rPr lang="hu-HU" sz="2800" dirty="0" smtClean="0"/>
              <a:t>hogy:</a:t>
            </a:r>
          </a:p>
          <a:p>
            <a:pPr algn="ctr"/>
            <a:r>
              <a:rPr lang="hu-HU" sz="2800" dirty="0" smtClean="0">
                <a:solidFill>
                  <a:srgbClr val="FF0000"/>
                </a:solidFill>
              </a:rPr>
              <a:t>1. </a:t>
            </a:r>
            <a:r>
              <a:rPr lang="hu-HU" sz="2800" dirty="0">
                <a:solidFill>
                  <a:srgbClr val="FF0000"/>
                </a:solidFill>
              </a:rPr>
              <a:t>Beleszúrod a legközelebbi fába a kést és hanyatt homlok menekülsz ki az </a:t>
            </a:r>
            <a:r>
              <a:rPr lang="hu-HU" sz="2800" dirty="0" smtClean="0">
                <a:solidFill>
                  <a:srgbClr val="FF0000"/>
                </a:solidFill>
              </a:rPr>
              <a:t>erdőből!</a:t>
            </a:r>
          </a:p>
          <a:p>
            <a:pPr algn="ctr"/>
            <a:r>
              <a:rPr lang="hu-HU" sz="2800" dirty="0" smtClean="0">
                <a:solidFill>
                  <a:srgbClr val="FF0000"/>
                </a:solidFill>
              </a:rPr>
              <a:t>2. Ijedtedben </a:t>
            </a:r>
            <a:r>
              <a:rPr lang="hu-HU" sz="2800" dirty="0">
                <a:solidFill>
                  <a:srgbClr val="FF0000"/>
                </a:solidFill>
              </a:rPr>
              <a:t>elejted, majd elkezdesz az ellenkező irányba futni ahogy csak bírsz!?</a:t>
            </a:r>
          </a:p>
        </p:txBody>
      </p:sp>
    </p:spTree>
    <p:extLst>
      <p:ext uri="{BB962C8B-B14F-4D97-AF65-F5344CB8AC3E}">
        <p14:creationId xmlns:p14="http://schemas.microsoft.com/office/powerpoint/2010/main" val="372542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/>
          <p:cNvSpPr txBox="1"/>
          <p:nvPr/>
        </p:nvSpPr>
        <p:spPr>
          <a:xfrm>
            <a:off x="720000" y="720000"/>
            <a:ext cx="770485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Ahogy kiérsz az erdőből még hallod a fülsüketítő </a:t>
            </a:r>
            <a:r>
              <a:rPr lang="hu-HU" sz="2400" dirty="0" err="1"/>
              <a:t>vísítást</a:t>
            </a:r>
            <a:r>
              <a:rPr lang="hu-HU" sz="2400" dirty="0"/>
              <a:t>. Hátranézel, majd vissza előre és futsz tovább ameddig csak bírsz. Túlélted, gondolod magadba mikor egyre közelebb hallod a félelmetes hangot. Nem mersz hátranézni csak </a:t>
            </a:r>
            <a:r>
              <a:rPr lang="hu-HU" sz="2400" dirty="0" smtClean="0"/>
              <a:t>futsz </a:t>
            </a:r>
            <a:r>
              <a:rPr lang="hu-HU" sz="2400" dirty="0"/>
              <a:t>és futsz ahogy a lábad bírja. Sajnos az úton nincs semmi és senki így hamarosan már a karmait is hallod az aszfalton. De nem mersz hátranézni csak futsz tovább. A </a:t>
            </a:r>
            <a:r>
              <a:rPr lang="hu-HU" sz="2400" dirty="0" err="1"/>
              <a:t>VérMókucs</a:t>
            </a:r>
            <a:r>
              <a:rPr lang="hu-HU" sz="2400" dirty="0"/>
              <a:t> egyre közelebb kerül majd ráugrik a lábadra és beleharap  a combodba. A fájdalomtól és a kimerültségtől elesel és bevered a fejedet. Pár perc múlva felébredsz és azt veszed észre, hogy a erdőben fekszel és iszonyatosan hasogat a fejed. Felkelsz majd mosolyogva tapasztalod hogy csak nekimentél egy faágnak amit nem vettél észre magad előtt. Egy furcsa képzelgés volt csupán!</a:t>
            </a:r>
          </a:p>
        </p:txBody>
      </p:sp>
    </p:spTree>
    <p:extLst>
      <p:ext uri="{BB962C8B-B14F-4D97-AF65-F5344CB8AC3E}">
        <p14:creationId xmlns:p14="http://schemas.microsoft.com/office/powerpoint/2010/main" val="1751071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0000"/>
            </a:gs>
            <a:gs pos="100000">
              <a:schemeClr val="accent6">
                <a:lumMod val="75000"/>
              </a:schemeClr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/>
          <p:cNvSpPr txBox="1"/>
          <p:nvPr/>
        </p:nvSpPr>
        <p:spPr>
          <a:xfrm>
            <a:off x="539552" y="476672"/>
            <a:ext cx="806489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600" dirty="0"/>
              <a:t>A </a:t>
            </a:r>
            <a:r>
              <a:rPr lang="hu-HU" sz="3600" dirty="0" err="1"/>
              <a:t>VérMókucs</a:t>
            </a:r>
            <a:r>
              <a:rPr lang="hu-HU" sz="3600" dirty="0"/>
              <a:t> addig </a:t>
            </a:r>
            <a:r>
              <a:rPr lang="hu-HU" sz="3600" dirty="0" smtClean="0"/>
              <a:t>ügyeskedik amíg </a:t>
            </a:r>
            <a:r>
              <a:rPr lang="hu-HU" sz="3600" dirty="0"/>
              <a:t>megszabadul a késtől és elkezd feléd futni. </a:t>
            </a:r>
            <a:r>
              <a:rPr lang="hu-HU" sz="3600" dirty="0" smtClean="0"/>
              <a:t>Hamarosan </a:t>
            </a:r>
            <a:r>
              <a:rPr lang="hu-HU" sz="3600" dirty="0"/>
              <a:t>utolér és leharapja a jobb bokádat! Ettől elesel és a következő pillanatban már a arcodat marcangolja a bestia. Utolsó </a:t>
            </a:r>
            <a:r>
              <a:rPr lang="hu-HU" sz="3600" dirty="0" smtClean="0"/>
              <a:t>leheletedig </a:t>
            </a:r>
            <a:r>
              <a:rPr lang="hu-HU" sz="3600" dirty="0"/>
              <a:t>próbálsz védekezni de hiába. </a:t>
            </a:r>
            <a:endParaRPr lang="hu-HU" sz="3600" dirty="0" smtClean="0"/>
          </a:p>
          <a:p>
            <a:pPr algn="ctr"/>
            <a:r>
              <a:rPr lang="hu-HU" sz="3600" dirty="0" smtClean="0"/>
              <a:t>Aki </a:t>
            </a:r>
            <a:r>
              <a:rPr lang="hu-HU" sz="3600" dirty="0"/>
              <a:t>egyszer találkozik egy </a:t>
            </a:r>
            <a:r>
              <a:rPr lang="hu-HU" sz="3600" dirty="0" err="1"/>
              <a:t>VérMókuccsal</a:t>
            </a:r>
            <a:r>
              <a:rPr lang="hu-HU" sz="3600" dirty="0"/>
              <a:t> az nem fog beszélni róla!</a:t>
            </a:r>
          </a:p>
        </p:txBody>
      </p:sp>
    </p:spTree>
    <p:extLst>
      <p:ext uri="{BB962C8B-B14F-4D97-AF65-F5344CB8AC3E}">
        <p14:creationId xmlns:p14="http://schemas.microsoft.com/office/powerpoint/2010/main" val="1751071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0000"/>
            </a:gs>
            <a:gs pos="100000">
              <a:schemeClr val="accent6">
                <a:lumMod val="75000"/>
              </a:schemeClr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/>
          <p:cNvSpPr txBox="1"/>
          <p:nvPr/>
        </p:nvSpPr>
        <p:spPr>
          <a:xfrm>
            <a:off x="467544" y="476672"/>
            <a:ext cx="770485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600" dirty="0"/>
              <a:t>Pechedre pont rosszkor csaptál így a feléd ugró bestia beleharap az alkarodba. Ettől elejted a kést és próbálod lerázni magadról. Több se kellett a </a:t>
            </a:r>
            <a:r>
              <a:rPr lang="hu-HU" sz="3600" dirty="0" err="1"/>
              <a:t>VérMókucsnak</a:t>
            </a:r>
            <a:r>
              <a:rPr lang="hu-HU" sz="3600" dirty="0"/>
              <a:t>. Elengedte a </a:t>
            </a:r>
            <a:r>
              <a:rPr lang="hu-HU" sz="3600" dirty="0" smtClean="0"/>
              <a:t>karod, </a:t>
            </a:r>
            <a:r>
              <a:rPr lang="hu-HU" sz="3600" dirty="0"/>
              <a:t>majd egyenesen a torkod felé </a:t>
            </a:r>
            <a:r>
              <a:rPr lang="hu-HU" sz="3600" dirty="0" smtClean="0"/>
              <a:t>futott, </a:t>
            </a:r>
            <a:r>
              <a:rPr lang="hu-HU" sz="3600" dirty="0"/>
              <a:t>és egy erős harapással kettéválasztotta a fejed a testedtől. Győzedelmeskedett a vadon szörnyszülöttje!</a:t>
            </a:r>
          </a:p>
        </p:txBody>
      </p:sp>
    </p:spTree>
    <p:extLst>
      <p:ext uri="{BB962C8B-B14F-4D97-AF65-F5344CB8AC3E}">
        <p14:creationId xmlns:p14="http://schemas.microsoft.com/office/powerpoint/2010/main" val="1751071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E0000"/>
            </a:gs>
            <a:gs pos="100000">
              <a:schemeClr val="accent6">
                <a:lumMod val="75000"/>
              </a:schemeClr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/>
          <p:cNvSpPr txBox="1"/>
          <p:nvPr/>
        </p:nvSpPr>
        <p:spPr>
          <a:xfrm>
            <a:off x="539552" y="908720"/>
            <a:ext cx="806489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/>
              <a:t>Jobb kezedet a </a:t>
            </a:r>
            <a:r>
              <a:rPr lang="hu-HU" sz="2800" dirty="0" err="1"/>
              <a:t>VérMókucs</a:t>
            </a:r>
            <a:r>
              <a:rPr lang="hu-HU" sz="2800" dirty="0"/>
              <a:t> feje felé nyújtod. Erre a kis állat megszeppen és magáll. Óvatosan közeledtek egymás felé. Mikor éppen </a:t>
            </a:r>
            <a:r>
              <a:rPr lang="hu-HU" sz="2800" dirty="0" err="1" smtClean="0"/>
              <a:t>megsimiznéd</a:t>
            </a:r>
            <a:r>
              <a:rPr lang="hu-HU" sz="2800" dirty="0" smtClean="0"/>
              <a:t> </a:t>
            </a:r>
            <a:r>
              <a:rPr lang="hu-HU" sz="2800" dirty="0"/>
              <a:t>a kis </a:t>
            </a:r>
            <a:r>
              <a:rPr lang="hu-HU" sz="2800" dirty="0" smtClean="0"/>
              <a:t>buksiját, az </a:t>
            </a:r>
            <a:r>
              <a:rPr lang="hu-HU" sz="2800" dirty="0"/>
              <a:t>beleharap a tenyeredbe, mancsaival átöleli az alkarodat. Egy hírtelen rántást követően kiszakítja tőből a kezed! Az adrenalin szétáramlik a testedben és próbálsz elmenekülni a </a:t>
            </a:r>
            <a:r>
              <a:rPr lang="hu-HU" sz="2800" dirty="0" smtClean="0"/>
              <a:t>fenevadtól!</a:t>
            </a:r>
          </a:p>
          <a:p>
            <a:pPr algn="ctr"/>
            <a:r>
              <a:rPr lang="hu-HU" sz="2800" dirty="0" smtClean="0"/>
              <a:t>Alig </a:t>
            </a:r>
            <a:r>
              <a:rPr lang="hu-HU" sz="2800" dirty="0"/>
              <a:t>hogy megteszel 2 lépést a </a:t>
            </a:r>
            <a:r>
              <a:rPr lang="hu-HU" sz="2800" dirty="0" err="1"/>
              <a:t>VérMókucs</a:t>
            </a:r>
            <a:r>
              <a:rPr lang="hu-HU" sz="2800" dirty="0"/>
              <a:t> ráugrik a hátadra, felmászik a nyakadhoz, előrefordul és átharapja a </a:t>
            </a:r>
            <a:r>
              <a:rPr lang="hu-HU" sz="2800" dirty="0" smtClean="0"/>
              <a:t>torkodat </a:t>
            </a:r>
            <a:r>
              <a:rPr lang="hu-HU" sz="2800" dirty="0"/>
              <a:t>az </a:t>
            </a:r>
            <a:r>
              <a:rPr lang="hu-HU" sz="2800" dirty="0" smtClean="0"/>
              <a:t>ütőereiddel együtt. </a:t>
            </a:r>
            <a:r>
              <a:rPr lang="hu-HU" sz="2800" dirty="0"/>
              <a:t>Ekkor összeesel és elvérzel. Győzedelmeskedett a vadon egy furcsa teremtménye!</a:t>
            </a:r>
          </a:p>
        </p:txBody>
      </p:sp>
    </p:spTree>
    <p:extLst>
      <p:ext uri="{BB962C8B-B14F-4D97-AF65-F5344CB8AC3E}">
        <p14:creationId xmlns:p14="http://schemas.microsoft.com/office/powerpoint/2010/main" val="1751071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00"/>
            </a:gs>
            <a:gs pos="100000">
              <a:srgbClr val="21FF2C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/>
          <p:cNvSpPr txBox="1"/>
          <p:nvPr/>
        </p:nvSpPr>
        <p:spPr>
          <a:xfrm>
            <a:off x="755576" y="908720"/>
            <a:ext cx="77048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800" dirty="0"/>
              <a:t>Sikítva kirohansz az erdő szélére. Hátrafordulsz és látod hogy nincs mögötted semmi. Megkönnyebbülést érzel, lehet nem is </a:t>
            </a:r>
            <a:r>
              <a:rPr lang="hu-HU" sz="4800" dirty="0" smtClean="0"/>
              <a:t>támadt </a:t>
            </a:r>
            <a:r>
              <a:rPr lang="hu-HU" sz="4800" dirty="0"/>
              <a:t>meg semmi?</a:t>
            </a:r>
          </a:p>
        </p:txBody>
      </p:sp>
    </p:spTree>
    <p:extLst>
      <p:ext uri="{BB962C8B-B14F-4D97-AF65-F5344CB8AC3E}">
        <p14:creationId xmlns:p14="http://schemas.microsoft.com/office/powerpoint/2010/main" val="1751071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665</Words>
  <Application>Microsoft Office PowerPoint</Application>
  <PresentationFormat>Diavetítés a képernyőre (4:3 oldalarány)</PresentationFormat>
  <Paragraphs>20</Paragraphs>
  <Slides>10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1" baseType="lpstr">
      <vt:lpstr>Office-téma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Tamás</dc:creator>
  <cp:lastModifiedBy>Tamás</cp:lastModifiedBy>
  <cp:revision>22</cp:revision>
  <dcterms:created xsi:type="dcterms:W3CDTF">2020-11-19T10:25:36Z</dcterms:created>
  <dcterms:modified xsi:type="dcterms:W3CDTF">2020-11-19T14:08:54Z</dcterms:modified>
</cp:coreProperties>
</file>