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6"/>
  </p:notesMasterIdLst>
  <p:sldIdLst>
    <p:sldId id="275" r:id="rId2"/>
    <p:sldId id="852" r:id="rId3"/>
    <p:sldId id="775" r:id="rId4"/>
    <p:sldId id="776" r:id="rId5"/>
    <p:sldId id="858" r:id="rId6"/>
    <p:sldId id="825" r:id="rId7"/>
    <p:sldId id="846" r:id="rId8"/>
    <p:sldId id="853" r:id="rId9"/>
    <p:sldId id="826" r:id="rId10"/>
    <p:sldId id="847" r:id="rId11"/>
    <p:sldId id="848" r:id="rId12"/>
    <p:sldId id="856" r:id="rId13"/>
    <p:sldId id="857" r:id="rId14"/>
    <p:sldId id="845" r:id="rId15"/>
  </p:sldIdLst>
  <p:sldSz cx="9144000" cy="6858000" type="screen4x3"/>
  <p:notesSz cx="7099300" cy="10234613"/>
  <p:embeddedFontLst>
    <p:embeddedFont>
      <p:font typeface="Yoon 윤고딕 520_TT" panose="020B0600000101010101" charset="-127"/>
      <p:regular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Garamond" panose="02020404030301010803" pitchFamily="18" charset="0"/>
      <p:regular r:id="rId24"/>
      <p:bold r:id="rId25"/>
      <p: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0000CC"/>
    <a:srgbClr val="272123"/>
    <a:srgbClr val="FDA800"/>
    <a:srgbClr val="FFDE75"/>
    <a:srgbClr val="7AB53D"/>
    <a:srgbClr val="AF9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0" autoAdjust="0"/>
    <p:restoredTop sz="87793" autoAdjust="0"/>
  </p:normalViewPr>
  <p:slideViewPr>
    <p:cSldViewPr>
      <p:cViewPr varScale="1">
        <p:scale>
          <a:sx n="78" d="100"/>
          <a:sy n="78" d="100"/>
        </p:scale>
        <p:origin x="67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17E4CB9-C44E-4E2C-A43E-E5157AF75028}" type="datetimeFigureOut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514A9A-796D-4953-ADCB-C06277283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4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A3FA-1F33-4BC9-9ECA-40C77D7F441E}" type="datetime1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B1CB-CE80-4346-9E84-AEC7FBE946DF}" type="datetime1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2E86-E702-4AA8-B0F7-A21EDA8A5D4A}" type="datetime1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7E80-0B92-492F-A36C-279C6CE648EE}" type="datetime1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9885-2FAE-468C-9466-D7F65D507CBD}" type="datetime1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02F5-1467-43E7-93E7-84CC624F56D9}" type="datetime1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9B6-D468-4109-8B2B-E5F86DBBB8C4}" type="datetime1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21B-032C-4AA8-AB8B-DF4AA53BCC26}" type="datetime1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53E8-C7BD-4086-85BB-805AC00D67E0}" type="datetime1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39F4-1990-4E6F-BB0A-CE7F7F388119}" type="datetime1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E2BB-C00E-4B05-ADCA-B79567B068A2}" type="datetime1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D697-1950-4450-AFA5-4307285AAFB1}" type="datetime1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iznetian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orum.wiznet.io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izwiki.net/" TargetMode="External"/><Relationship Id="rId5" Type="http://schemas.openxmlformats.org/officeDocument/2006/relationships/hyperlink" Target="http://wiznetacademy.com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ln731CmZnQ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s://www.youtube.com/watch?v=h05_PpP8cN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8" y="3075057"/>
            <a:ext cx="80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n-ea"/>
              </a:rPr>
              <a:t>아두이노</a:t>
            </a:r>
            <a:r>
              <a:rPr lang="en-US" altLang="ko-KR" sz="3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3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선풍기 만들기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WIZnet Academy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36248" y="2551838"/>
            <a:ext cx="2440208" cy="437173"/>
            <a:chOff x="6236248" y="2551838"/>
            <a:chExt cx="2440208" cy="437173"/>
          </a:xfrm>
        </p:grpSpPr>
        <p:sp>
          <p:nvSpPr>
            <p:cNvPr id="6" name="TextBox 5"/>
            <p:cNvSpPr txBox="1"/>
            <p:nvPr/>
          </p:nvSpPr>
          <p:spPr>
            <a:xfrm>
              <a:off x="6236248" y="2727401"/>
              <a:ext cx="2440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                               Academy 2017   </a:t>
              </a:r>
            </a:p>
          </p:txBody>
        </p:sp>
        <p:pic>
          <p:nvPicPr>
            <p:cNvPr id="41986" name="Picture 2" descr="Device Server, WiFi, Ethernet |  WIZnet Co., Ltd.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89394" y="2551838"/>
              <a:ext cx="1143000" cy="381001"/>
            </a:xfrm>
            <a:prstGeom prst="rect">
              <a:avLst/>
            </a:prstGeom>
            <a:noFill/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87" y="279493"/>
            <a:ext cx="1532076" cy="1703774"/>
          </a:xfrm>
          <a:prstGeom prst="rect">
            <a:avLst/>
          </a:prstGeom>
        </p:spPr>
      </p:pic>
      <p:pic>
        <p:nvPicPr>
          <p:cNvPr id="14" name="Picture 2" descr="http://simpleicon.com/wp-content/uploads/link-2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1" y="5697185"/>
            <a:ext cx="488660" cy="48866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" name="TextBox 2"/>
          <p:cNvSpPr txBox="1"/>
          <p:nvPr/>
        </p:nvSpPr>
        <p:spPr>
          <a:xfrm>
            <a:off x="1232211" y="5363924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WIZnet page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4948" y="5661248"/>
            <a:ext cx="23960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hlinkClick r:id="rId5"/>
              </a:rPr>
              <a:t>http://wiznetacademy.com</a:t>
            </a:r>
            <a:r>
              <a:rPr lang="en-US" altLang="ko-KR" sz="1400" dirty="0" smtClean="0">
                <a:latin typeface="+mn-ea"/>
                <a:hlinkClick r:id="rId5"/>
              </a:rPr>
              <a:t>/</a:t>
            </a:r>
            <a:endParaRPr lang="en-US" altLang="ko-KR" sz="1400" dirty="0" smtClean="0">
              <a:latin typeface="+mn-ea"/>
              <a:hlinkClick r:id="rId6"/>
            </a:endParaRPr>
          </a:p>
          <a:p>
            <a:r>
              <a:rPr lang="en-US" altLang="ko-KR" sz="1400" dirty="0" smtClean="0">
                <a:latin typeface="+mn-ea"/>
                <a:hlinkClick r:id="rId6"/>
              </a:rPr>
              <a:t>http://wiznet.io</a:t>
            </a:r>
            <a:r>
              <a:rPr lang="en-US" altLang="ko-KR" sz="1400" dirty="0">
                <a:latin typeface="+mn-ea"/>
                <a:hlinkClick r:id="rId6"/>
              </a:rPr>
              <a:t>/</a:t>
            </a:r>
          </a:p>
          <a:p>
            <a:r>
              <a:rPr lang="en-US" altLang="ko-KR" sz="1400" dirty="0" smtClean="0">
                <a:latin typeface="+mn-ea"/>
                <a:hlinkClick r:id="rId7"/>
              </a:rPr>
              <a:t>https://forum.wiznet.io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  <a:hlinkClick r:id="rId8"/>
              </a:rPr>
              <a:t>http</a:t>
            </a:r>
            <a:r>
              <a:rPr lang="en-US" altLang="ko-KR" sz="1400" dirty="0">
                <a:latin typeface="+mn-ea"/>
                <a:hlinkClick r:id="rId8"/>
              </a:rPr>
              <a:t>://wiznetian.com</a:t>
            </a:r>
            <a:r>
              <a:rPr lang="en-US" altLang="ko-KR" sz="1400" dirty="0" smtClean="0">
                <a:latin typeface="+mn-ea"/>
                <a:hlinkClick r:id="rId8"/>
              </a:rPr>
              <a:t>/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895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모터 제어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476672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68" y="2852936"/>
            <a:ext cx="1485900" cy="38481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t="-1" b="1870"/>
          <a:stretch/>
        </p:blipFill>
        <p:spPr>
          <a:xfrm>
            <a:off x="2542466" y="1353164"/>
            <a:ext cx="2819400" cy="54772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04" y="1407854"/>
            <a:ext cx="3076575" cy="541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118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699792" y="3379058"/>
            <a:ext cx="3879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선풍기를 만들어보자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53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맑은 고딕" panose="020B0503020000020004" pitchFamily="50" charset="-127"/>
              </a:rPr>
              <a:t>선풍기처럼 만들어보자</a:t>
            </a:r>
            <a:endParaRPr lang="en-US" altLang="ko-KR" sz="2400" b="1" dirty="0" smtClean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46" y="1398841"/>
            <a:ext cx="3067050" cy="54292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68" y="2852936"/>
            <a:ext cx="1485900" cy="38481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rcRect t="-1" b="1870"/>
          <a:stretch/>
        </p:blipFill>
        <p:spPr>
          <a:xfrm>
            <a:off x="2601507" y="1380635"/>
            <a:ext cx="2819400" cy="54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Think About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더 생각해보자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.</a:t>
              </a: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1030" name="Picture 6" descr="물음표, 질문, 응답, 검색 엔진, 상징, 문자, 요청, 참고, 도움말, 문장 부호, 아이콘, 퍼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15553"/>
            <a:ext cx="4666247" cy="466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03242" y="3717032"/>
            <a:ext cx="3888432" cy="1200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모터를 두 개를 돌려보자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실제 선풍기처럼 강약 조절을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하려면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028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763397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788587" y="-39628"/>
            <a:ext cx="4851070" cy="4207996"/>
            <a:chOff x="3347864" y="79838"/>
            <a:chExt cx="4851070" cy="4207996"/>
          </a:xfrm>
        </p:grpSpPr>
        <p:pic>
          <p:nvPicPr>
            <p:cNvPr id="10" name="Picture 6" descr="https://www.worldretailcongress.com/sites/worldretailcongress.com/files/styles/icon-big/public/default_images/session.png?itok=oAbFYNtO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938" y="79838"/>
              <a:ext cx="4207996" cy="4207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3347864" y="1383470"/>
              <a:ext cx="4752528" cy="1107996"/>
              <a:chOff x="3562624" y="3152001"/>
              <a:chExt cx="2090450" cy="110799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720990" y="3152001"/>
                <a:ext cx="171036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b="1" dirty="0" smtClean="0">
                    <a:ln>
                      <a:solidFill>
                        <a:schemeClr val="bg1">
                          <a:lumMod val="85000"/>
                          <a:alpha val="3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Q</a:t>
                </a:r>
                <a:r>
                  <a:rPr lang="en-US" altLang="ko-KR" sz="3600" b="1" dirty="0" smtClean="0">
                    <a:ln>
                      <a:solidFill>
                        <a:schemeClr val="bg1">
                          <a:lumMod val="85000"/>
                          <a:alpha val="3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&amp;</a:t>
                </a:r>
                <a:r>
                  <a:rPr lang="en-US" altLang="ko-KR" sz="6600" b="1" dirty="0" smtClean="0">
                    <a:ln>
                      <a:solidFill>
                        <a:schemeClr val="bg1">
                          <a:lumMod val="85000"/>
                          <a:alpha val="3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A</a:t>
                </a:r>
                <a:endParaRPr lang="en-US" altLang="ko-KR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62624" y="3629471"/>
                <a:ext cx="2090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82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Think About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선풍기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?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뭐가 필요할까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1030" name="Picture 6" descr="물음표, 질문, 응답, 검색 엔진, 상징, 문자, 요청, 참고, 도움말, 문장 부호, 아이콘, 퍼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908" y="2075120"/>
            <a:ext cx="4666247" cy="466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6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915816" y="3163034"/>
            <a:ext cx="3879520" cy="667236"/>
            <a:chOff x="3720990" y="3375156"/>
            <a:chExt cx="1710368" cy="667236"/>
          </a:xfrm>
        </p:grpSpPr>
        <p:sp>
          <p:nvSpPr>
            <p:cNvPr id="12" name="TextBox 11"/>
            <p:cNvSpPr txBox="1"/>
            <p:nvPr/>
          </p:nvSpPr>
          <p:spPr>
            <a:xfrm>
              <a:off x="3720990" y="3375156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모터</a:t>
              </a:r>
              <a:r>
                <a:rPr lang="en-US" altLang="ko-KR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en-US" altLang="ko-KR" sz="3000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Moter</a:t>
              </a:r>
              <a:r>
                <a:rPr lang="en-US" altLang="ko-KR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)</a:t>
              </a:r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란</a:t>
              </a:r>
              <a:r>
                <a:rPr lang="en-US" altLang="ko-KR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?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8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모터는 심장</a:t>
            </a:r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!</a:t>
            </a:r>
            <a:endParaRPr lang="en-US" altLang="ko-KR" sz="2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407" y="2891090"/>
            <a:ext cx="3248025" cy="3619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64" name="Picture 16" descr="미니카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862" y="2178129"/>
            <a:ext cx="3354257" cy="17693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드론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33" y="4050337"/>
            <a:ext cx="4003686" cy="24750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7" name="TextBox 26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모터의 활용 예시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8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9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797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699792" y="3307050"/>
            <a:ext cx="3879520" cy="626006"/>
            <a:chOff x="3720990" y="3416386"/>
            <a:chExt cx="1710368" cy="626006"/>
          </a:xfrm>
        </p:grpSpPr>
        <p:sp>
          <p:nvSpPr>
            <p:cNvPr id="12" name="TextBox 11"/>
            <p:cNvSpPr txBox="1"/>
            <p:nvPr/>
          </p:nvSpPr>
          <p:spPr>
            <a:xfrm>
              <a:off x="3720990" y="3416386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srgbClr val="4F81BD">
                      <a:lumMod val="75000"/>
                    </a:srgbClr>
                  </a:solidFill>
                  <a:latin typeface="맑은 고딕" panose="020B0503020000020004" pitchFamily="50" charset="-127"/>
                </a:rPr>
                <a:t>회로를 구성해보자</a:t>
              </a:r>
              <a:r>
                <a:rPr lang="en-US" altLang="ko-KR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srgbClr val="4F81BD">
                      <a:lumMod val="75000"/>
                    </a:srgbClr>
                  </a:solidFill>
                  <a:latin typeface="맑은 고딕" panose="020B0503020000020004" pitchFamily="50" charset="-127"/>
                </a:rPr>
                <a:t>!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58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준비물</a:t>
            </a:r>
            <a:endParaRPr lang="en-US" altLang="ko-KR" sz="2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준비물 리스트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40" y="2852936"/>
            <a:ext cx="7464110" cy="1461060"/>
          </a:xfrm>
          <a:prstGeom prst="rect">
            <a:avLst/>
          </a:prstGeom>
        </p:spPr>
      </p:pic>
      <p:pic>
        <p:nvPicPr>
          <p:cNvPr id="5134" name="Picture 14" descr="dc 모터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673" y="2915918"/>
            <a:ext cx="1412009" cy="13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148440" y="4312465"/>
            <a:ext cx="150097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+mn-ea"/>
              </a:rPr>
              <a:t>1.</a:t>
            </a:r>
            <a:r>
              <a:rPr lang="ko-KR" altLang="en-US" sz="1500" dirty="0" err="1" smtClean="0">
                <a:latin typeface="+mn-ea"/>
              </a:rPr>
              <a:t>아두이노</a:t>
            </a:r>
            <a:endParaRPr lang="ko-KR" altLang="en-US" sz="15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49419" y="4312465"/>
            <a:ext cx="1495205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+mn-ea"/>
              </a:rPr>
              <a:t>2.</a:t>
            </a:r>
            <a:r>
              <a:rPr lang="ko-KR" altLang="en-US" sz="1500" dirty="0" smtClean="0">
                <a:latin typeface="+mn-ea"/>
              </a:rPr>
              <a:t>전원케이블</a:t>
            </a:r>
            <a:endParaRPr lang="ko-KR" altLang="en-US" sz="1500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42575" y="4312463"/>
            <a:ext cx="1481611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+mn-ea"/>
              </a:rPr>
              <a:t>3.</a:t>
            </a:r>
            <a:r>
              <a:rPr lang="ko-KR" altLang="en-US" sz="1500" dirty="0" smtClean="0">
                <a:latin typeface="+mn-ea"/>
              </a:rPr>
              <a:t>모터드라이버</a:t>
            </a:r>
            <a:endParaRPr lang="ko-KR" altLang="en-US" sz="15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29960" y="4312463"/>
            <a:ext cx="1495205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+mn-ea"/>
              </a:rPr>
              <a:t>4.</a:t>
            </a:r>
            <a:r>
              <a:rPr lang="ko-KR" altLang="en-US" sz="1500" dirty="0" smtClean="0">
                <a:latin typeface="+mn-ea"/>
              </a:rPr>
              <a:t>모터</a:t>
            </a:r>
            <a:endParaRPr lang="ko-KR" altLang="en-US" sz="1500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17345" y="4312462"/>
            <a:ext cx="1495205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+mn-ea"/>
              </a:rPr>
              <a:t>5.</a:t>
            </a:r>
            <a:r>
              <a:rPr lang="ko-KR" altLang="en-US" sz="1500" dirty="0" smtClean="0">
                <a:latin typeface="+mn-ea"/>
              </a:rPr>
              <a:t>점퍼와이어</a:t>
            </a:r>
            <a:endParaRPr lang="ko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825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준비물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모터드라이버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20888"/>
            <a:ext cx="2838450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9316" y="2933280"/>
            <a:ext cx="3600400" cy="21698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모터를 구동하는데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정도의 전원을 공급해준다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모터를 구동하는데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필요한 전압 레벨을 맞춰준다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29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회로를 구성해보자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회로 구성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485935" y="222895"/>
            <a:ext cx="27813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699792" y="3307050"/>
            <a:ext cx="3879520" cy="626006"/>
            <a:chOff x="3720990" y="3416386"/>
            <a:chExt cx="1710368" cy="626006"/>
          </a:xfrm>
        </p:grpSpPr>
        <p:sp>
          <p:nvSpPr>
            <p:cNvPr id="12" name="TextBox 11"/>
            <p:cNvSpPr txBox="1"/>
            <p:nvPr/>
          </p:nvSpPr>
          <p:spPr>
            <a:xfrm>
              <a:off x="3720990" y="3416386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모터를 구동해보자</a:t>
              </a:r>
              <a:r>
                <a:rPr lang="en-US" altLang="ko-KR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!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95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85444</TotalTime>
  <Words>113</Words>
  <Application>Microsoft Office PowerPoint</Application>
  <PresentationFormat>화면 슬라이드 쇼(4:3)</PresentationFormat>
  <Paragraphs>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Arial</vt:lpstr>
      <vt:lpstr>Yoon 윤고딕 520_TT</vt:lpstr>
      <vt:lpstr>Trebuchet MS</vt:lpstr>
      <vt:lpstr>돋움</vt:lpstr>
      <vt:lpstr>맑은 고딕</vt:lpstr>
      <vt:lpstr>Garamond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EricJung</dc:creator>
  <cp:lastModifiedBy>woo</cp:lastModifiedBy>
  <cp:revision>1746</cp:revision>
  <cp:lastPrinted>2015-09-17T01:38:43Z</cp:lastPrinted>
  <dcterms:created xsi:type="dcterms:W3CDTF">2013-09-05T09:43:46Z</dcterms:created>
  <dcterms:modified xsi:type="dcterms:W3CDTF">2017-05-31T23:38:22Z</dcterms:modified>
</cp:coreProperties>
</file>