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8"/>
  </p:notesMasterIdLst>
  <p:sldIdLst>
    <p:sldId id="275" r:id="rId2"/>
    <p:sldId id="851" r:id="rId3"/>
    <p:sldId id="852" r:id="rId4"/>
    <p:sldId id="775" r:id="rId5"/>
    <p:sldId id="776" r:id="rId6"/>
    <p:sldId id="825" r:id="rId7"/>
    <p:sldId id="846" r:id="rId8"/>
    <p:sldId id="853" r:id="rId9"/>
    <p:sldId id="837" r:id="rId10"/>
    <p:sldId id="826" r:id="rId11"/>
    <p:sldId id="777" r:id="rId12"/>
    <p:sldId id="847" r:id="rId13"/>
    <p:sldId id="848" r:id="rId14"/>
    <p:sldId id="854" r:id="rId15"/>
    <p:sldId id="850" r:id="rId16"/>
    <p:sldId id="845" r:id="rId17"/>
  </p:sldIdLst>
  <p:sldSz cx="9144000" cy="6858000" type="screen4x3"/>
  <p:notesSz cx="7099300" cy="10234613"/>
  <p:embeddedFontLst>
    <p:embeddedFont>
      <p:font typeface="맑은 고딕" panose="020B0503020000020004" pitchFamily="50" charset="-127"/>
      <p:regular r:id="rId19"/>
      <p:bold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  <p:embeddedFont>
      <p:font typeface="Yoon 윤고딕 520_TT" panose="020B0600000101010101" charset="-127"/>
      <p:regular r:id="rId25"/>
    </p:embeddedFont>
    <p:embeddedFont>
      <p:font typeface="Garamond" panose="02020404030301010803" pitchFamily="18" charset="0"/>
      <p:regular r:id="rId26"/>
      <p:bold r:id="rId27"/>
      <p: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0000CC"/>
    <a:srgbClr val="272123"/>
    <a:srgbClr val="FDA800"/>
    <a:srgbClr val="FFDE75"/>
    <a:srgbClr val="7AB53D"/>
    <a:srgbClr val="AF9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0" autoAdjust="0"/>
    <p:restoredTop sz="87793" autoAdjust="0"/>
  </p:normalViewPr>
  <p:slideViewPr>
    <p:cSldViewPr>
      <p:cViewPr varScale="1">
        <p:scale>
          <a:sx n="79" d="100"/>
          <a:sy n="79" d="100"/>
        </p:scale>
        <p:origin x="66" y="8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17E4CB9-C44E-4E2C-A43E-E5157AF75028}" type="datetimeFigureOut">
              <a:rPr lang="ko-KR" altLang="en-US" smtClean="0"/>
              <a:pPr/>
              <a:t>2017-05-04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514A9A-796D-4953-ADCB-C06277283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4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A3FA-1F33-4BC9-9ECA-40C77D7F441E}" type="datetime1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B1CB-CE80-4346-9E84-AEC7FBE946DF}" type="datetime1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2E86-E702-4AA8-B0F7-A21EDA8A5D4A}" type="datetime1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7E80-0B92-492F-A36C-279C6CE648EE}" type="datetime1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9885-2FAE-468C-9466-D7F65D507CBD}" type="datetime1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02F5-1467-43E7-93E7-84CC624F56D9}" type="datetime1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9B6-D468-4109-8B2B-E5F86DBBB8C4}" type="datetime1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21B-032C-4AA8-AB8B-DF4AA53BCC26}" type="datetime1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53E8-C7BD-4086-85BB-805AC00D67E0}" type="datetime1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39F4-1990-4E6F-BB0A-CE7F7F388119}" type="datetime1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E2BB-C00E-4B05-ADCA-B79567B068A2}" type="datetime1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D697-1950-4450-AFA5-4307285AAFB1}" type="datetime1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izwiki.net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iznetacademy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://blog.naver.com/opusk/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://wiznetian.com/" TargetMode="External"/><Relationship Id="rId4" Type="http://schemas.openxmlformats.org/officeDocument/2006/relationships/hyperlink" Target="mailto:kei@wiznet.io" TargetMode="External"/><Relationship Id="rId9" Type="http://schemas.openxmlformats.org/officeDocument/2006/relationships/hyperlink" Target="https://forum.wiznet.io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illiamhook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8" y="3075057"/>
            <a:ext cx="80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n-ea"/>
              </a:rPr>
              <a:t>아두이노</a:t>
            </a:r>
            <a:r>
              <a:rPr lang="en-US" altLang="ko-KR" sz="3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3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가로등 만들기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WIZnet Academy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36248" y="2551838"/>
            <a:ext cx="2440208" cy="437173"/>
            <a:chOff x="6236248" y="2551838"/>
            <a:chExt cx="2440208" cy="437173"/>
          </a:xfrm>
        </p:grpSpPr>
        <p:sp>
          <p:nvSpPr>
            <p:cNvPr id="6" name="TextBox 5"/>
            <p:cNvSpPr txBox="1"/>
            <p:nvPr/>
          </p:nvSpPr>
          <p:spPr>
            <a:xfrm>
              <a:off x="6236248" y="2727401"/>
              <a:ext cx="2440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                               Academy 2017   </a:t>
              </a:r>
            </a:p>
          </p:txBody>
        </p:sp>
        <p:pic>
          <p:nvPicPr>
            <p:cNvPr id="41986" name="Picture 2" descr="Device Server, WiFi, Ethernet |  WIZnet Co., Ltd.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89394" y="2551838"/>
              <a:ext cx="1143000" cy="381001"/>
            </a:xfrm>
            <a:prstGeom prst="rect">
              <a:avLst/>
            </a:prstGeom>
            <a:noFill/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87" y="279493"/>
            <a:ext cx="1532076" cy="17037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88224" y="5643558"/>
            <a:ext cx="188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Kei, Ki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14122" y="6012890"/>
            <a:ext cx="2294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kei@wiznet.io</a:t>
            </a:r>
            <a:endParaRPr lang="en-US" altLang="ko-KR" sz="11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n-ea"/>
              <a:hlinkClick r:id="rId4"/>
            </a:endParaRPr>
          </a:p>
          <a:p>
            <a:pPr algn="r"/>
            <a:endParaRPr lang="en-US" altLang="ko-KR" sz="11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n-ea"/>
            </a:endParaRPr>
          </a:p>
        </p:txBody>
      </p:sp>
      <p:pic>
        <p:nvPicPr>
          <p:cNvPr id="19" name="Picture 6" descr="http://files.softicons.com/download/system-icons/windows-8-metro-invert-icons-by-dakirby309/png/256x256/Other/Ma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850" y="6068595"/>
            <a:ext cx="166462" cy="16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simpleicon.com/wp-content/uploads/link-2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1" y="5697185"/>
            <a:ext cx="488660" cy="48866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" name="TextBox 2"/>
          <p:cNvSpPr txBox="1"/>
          <p:nvPr/>
        </p:nvSpPr>
        <p:spPr>
          <a:xfrm>
            <a:off x="1232211" y="5363924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WIZnet page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24948" y="5661248"/>
            <a:ext cx="23960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hlinkClick r:id="rId7"/>
              </a:rPr>
              <a:t>http://wiznetacademy.com</a:t>
            </a:r>
            <a:r>
              <a:rPr lang="en-US" altLang="ko-KR" sz="1400" dirty="0" smtClean="0">
                <a:latin typeface="+mn-ea"/>
                <a:hlinkClick r:id="rId7"/>
              </a:rPr>
              <a:t>/</a:t>
            </a:r>
            <a:endParaRPr lang="en-US" altLang="ko-KR" sz="1400" dirty="0" smtClean="0">
              <a:latin typeface="+mn-ea"/>
              <a:hlinkClick r:id="rId8"/>
            </a:endParaRPr>
          </a:p>
          <a:p>
            <a:r>
              <a:rPr lang="en-US" altLang="ko-KR" sz="1400" dirty="0" smtClean="0">
                <a:latin typeface="+mn-ea"/>
                <a:hlinkClick r:id="rId8"/>
              </a:rPr>
              <a:t>http://wiznet.io</a:t>
            </a:r>
            <a:r>
              <a:rPr lang="en-US" altLang="ko-KR" sz="1400" dirty="0">
                <a:latin typeface="+mn-ea"/>
                <a:hlinkClick r:id="rId8"/>
              </a:rPr>
              <a:t>/</a:t>
            </a:r>
          </a:p>
          <a:p>
            <a:r>
              <a:rPr lang="en-US" altLang="ko-KR" sz="1400" dirty="0" smtClean="0">
                <a:latin typeface="+mn-ea"/>
                <a:hlinkClick r:id="rId9"/>
              </a:rPr>
              <a:t>https://forum.wiznet.io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  <a:hlinkClick r:id="rId10"/>
              </a:rPr>
              <a:t>http</a:t>
            </a:r>
            <a:r>
              <a:rPr lang="en-US" altLang="ko-KR" sz="1400" dirty="0">
                <a:latin typeface="+mn-ea"/>
                <a:hlinkClick r:id="rId10"/>
              </a:rPr>
              <a:t>://wiznetian.com</a:t>
            </a:r>
            <a:r>
              <a:rPr lang="en-US" altLang="ko-KR" sz="1400" dirty="0" smtClean="0">
                <a:latin typeface="+mn-ea"/>
                <a:hlinkClick r:id="rId10"/>
              </a:rPr>
              <a:t>/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4129" y="6232660"/>
            <a:ext cx="27913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</a:rPr>
              <a:t>Blog</a:t>
            </a:r>
            <a:r>
              <a:rPr lang="en-US" altLang="ko-KR" sz="11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  </a:t>
            </a:r>
            <a:r>
              <a:rPr lang="en-US" altLang="ko-KR" sz="11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  <a:hlinkClick r:id="rId11"/>
              </a:rPr>
              <a:t>http://blog.naver.com/opusk</a:t>
            </a:r>
            <a:r>
              <a:rPr lang="en-US" altLang="ko-KR" sz="11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  <a:hlinkClick r:id="rId11"/>
              </a:rPr>
              <a:t>/</a:t>
            </a:r>
            <a:endParaRPr lang="en-US" altLang="ko-KR" sz="11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n-ea"/>
            </a:endParaRPr>
          </a:p>
          <a:p>
            <a:pPr algn="r"/>
            <a:endParaRPr lang="en-US" altLang="ko-KR" sz="11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895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699792" y="3042665"/>
            <a:ext cx="3879520" cy="890391"/>
            <a:chOff x="3720990" y="3152001"/>
            <a:chExt cx="1710368" cy="890391"/>
          </a:xfrm>
        </p:grpSpPr>
        <p:sp>
          <p:nvSpPr>
            <p:cNvPr id="12" name="TextBox 11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조도센서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조도</a:t>
              </a:r>
              <a:r>
                <a:rPr lang="en-US" altLang="ko-KR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? </a:t>
              </a:r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센서</a:t>
              </a:r>
              <a:r>
                <a:rPr lang="en-US" altLang="ko-KR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95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조도 센서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조도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?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센서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?</a:t>
              </a: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74150" y="2154075"/>
            <a:ext cx="2649116" cy="338821"/>
          </a:xfrm>
          <a:prstGeom prst="rect">
            <a:avLst/>
          </a:prstGeom>
          <a:noFill/>
        </p:spPr>
        <p:txBody>
          <a:bodyPr wrap="square" lIns="61224" tIns="30612" rIns="61224" bIns="30612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조도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밝은 정도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2844" y="2636912"/>
            <a:ext cx="4305300" cy="338821"/>
          </a:xfrm>
          <a:prstGeom prst="rect">
            <a:avLst/>
          </a:prstGeom>
          <a:noFill/>
        </p:spPr>
        <p:txBody>
          <a:bodyPr wrap="square" lIns="61224" tIns="30612" rIns="61224" bIns="30612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센서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감지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측정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하는 장비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47" y="2636912"/>
            <a:ext cx="2578100" cy="2095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70" y="3386136"/>
            <a:ext cx="3905250" cy="2600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>
            <a:off x="5811316" y="4941168"/>
            <a:ext cx="2649116" cy="338821"/>
          </a:xfrm>
          <a:prstGeom prst="rect">
            <a:avLst/>
          </a:prstGeom>
          <a:noFill/>
        </p:spPr>
        <p:txBody>
          <a:bodyPr wrap="square" lIns="61224" tIns="30612" rIns="61224" bIns="30612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밝기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↑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저항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↓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84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조도 센서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조도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? 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센서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?</a:t>
              </a: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660" y="1405606"/>
            <a:ext cx="4633844" cy="5052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37" y="2468128"/>
            <a:ext cx="3751195" cy="312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8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699792" y="3042665"/>
            <a:ext cx="3879520" cy="890391"/>
            <a:chOff x="3720990" y="3152001"/>
            <a:chExt cx="1710368" cy="890391"/>
          </a:xfrm>
        </p:grpSpPr>
        <p:sp>
          <p:nvSpPr>
            <p:cNvPr id="12" name="TextBox 11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가로등 만들기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조도센서와 </a:t>
              </a:r>
              <a:r>
                <a:rPr lang="en-US" altLang="ko-KR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LED</a:t>
              </a:r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활용</a:t>
              </a:r>
              <a:endPara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53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가로등 만들기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92" y="1662354"/>
            <a:ext cx="7092280" cy="46690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35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가로등 만들기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214" y="1484784"/>
            <a:ext cx="4245416" cy="5205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3"/>
            <a:ext cx="3187582" cy="520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3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763397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6096" y="6021288"/>
            <a:ext cx="3072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kei@wiznet.io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" name="Picture 6" descr="http://files.softicons.com/download/system-icons/windows-8-metro-invert-icons-by-dakirby309/png/256x256/Other/Ma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6093296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788587" y="-39628"/>
            <a:ext cx="4851070" cy="4207996"/>
            <a:chOff x="3347864" y="79838"/>
            <a:chExt cx="4851070" cy="4207996"/>
          </a:xfrm>
        </p:grpSpPr>
        <p:pic>
          <p:nvPicPr>
            <p:cNvPr id="10" name="Picture 6" descr="https://www.worldretailcongress.com/sites/worldretailcongress.com/files/styles/icon-big/public/default_images/session.png?itok=oAbFYNtO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938" y="79838"/>
              <a:ext cx="4207996" cy="4207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3347864" y="1383470"/>
              <a:ext cx="4752528" cy="1107996"/>
              <a:chOff x="3562624" y="3152001"/>
              <a:chExt cx="2090450" cy="110799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720990" y="3152001"/>
                <a:ext cx="171036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b="1" dirty="0" smtClean="0">
                    <a:ln>
                      <a:solidFill>
                        <a:schemeClr val="bg1">
                          <a:lumMod val="85000"/>
                          <a:alpha val="3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Q</a:t>
                </a:r>
                <a:r>
                  <a:rPr lang="en-US" altLang="ko-KR" sz="3600" b="1" dirty="0" smtClean="0">
                    <a:ln>
                      <a:solidFill>
                        <a:schemeClr val="bg1">
                          <a:lumMod val="85000"/>
                          <a:alpha val="3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&amp;</a:t>
                </a:r>
                <a:r>
                  <a:rPr lang="en-US" altLang="ko-KR" sz="6600" b="1" dirty="0" smtClean="0">
                    <a:ln>
                      <a:solidFill>
                        <a:schemeClr val="bg1">
                          <a:lumMod val="85000"/>
                          <a:alpha val="3000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+mn-ea"/>
                  </a:rPr>
                  <a:t>A</a:t>
                </a:r>
                <a:endParaRPr lang="en-US" altLang="ko-KR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62624" y="3629471"/>
                <a:ext cx="2090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82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771800" y="2996952"/>
            <a:ext cx="3879520" cy="890391"/>
            <a:chOff x="3720990" y="3152001"/>
            <a:chExt cx="1710368" cy="890391"/>
          </a:xfrm>
        </p:grpSpPr>
        <p:sp>
          <p:nvSpPr>
            <p:cNvPr id="12" name="TextBox 11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복습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LED</a:t>
              </a:r>
              <a:r>
                <a:rPr lang="ko-KR" altLang="en-US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제어하기</a:t>
              </a:r>
              <a:endPara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344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LED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제어하기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나만의 방식으로 제어하기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50" y="2204864"/>
            <a:ext cx="5406870" cy="40551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2623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915816" y="2939879"/>
            <a:ext cx="3879520" cy="890391"/>
            <a:chOff x="3720990" y="3152001"/>
            <a:chExt cx="1710368" cy="890391"/>
          </a:xfrm>
        </p:grpSpPr>
        <p:sp>
          <p:nvSpPr>
            <p:cNvPr id="12" name="TextBox 11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시리얼 모니터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시리얼</a:t>
              </a:r>
              <a:r>
                <a:rPr lang="en-US" altLang="ko-KR" sz="16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8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시리얼 통신</a:t>
            </a:r>
            <a:endParaRPr lang="en-US" altLang="ko-KR" sz="2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통신 방법 중 하나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51" y="2257503"/>
            <a:ext cx="4501908" cy="3071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72" y="3501008"/>
            <a:ext cx="2924944" cy="2924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6797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시리얼 모니터</a:t>
            </a:r>
            <a:endParaRPr lang="en-US" altLang="ko-KR" sz="2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상대방의 말을 볼 수 있어요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36277" y="6038644"/>
            <a:ext cx="273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</a:t>
            </a:r>
            <a:r>
              <a:rPr lang="en-US" altLang="ko-KR" sz="1400" b="1" dirty="0">
                <a:hlinkClick r:id="rId3" tooltip="William Hook 님의 포토스트림으로 이동"/>
              </a:rPr>
              <a:t>William </a:t>
            </a:r>
            <a:r>
              <a:rPr lang="en-US" altLang="ko-KR" sz="1400" b="1" dirty="0" smtClean="0">
                <a:hlinkClick r:id="rId3" tooltip="William Hook 님의 포토스트림으로 이동"/>
              </a:rPr>
              <a:t>Hook</a:t>
            </a:r>
            <a:r>
              <a:rPr lang="en-US" altLang="ko-KR" sz="1400" dirty="0" smtClean="0"/>
              <a:t> (CC BY-SA)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84575"/>
            <a:ext cx="4867954" cy="3229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98" y="3418098"/>
            <a:ext cx="4502482" cy="30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825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예제로 배워봅시다</a:t>
            </a:r>
            <a:endParaRPr lang="en-US" altLang="ko-KR" sz="2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내가 작성한 메시지 돌려받기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2" y="1988840"/>
            <a:ext cx="3422494" cy="468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76" y="2549501"/>
            <a:ext cx="433448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9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882386"/>
            <a:ext cx="7200800" cy="45838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83671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예제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응용하기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25"/>
          <p:cNvGrpSpPr/>
          <p:nvPr/>
        </p:nvGrpSpPr>
        <p:grpSpPr>
          <a:xfrm>
            <a:off x="1259632" y="1556792"/>
            <a:ext cx="6840760" cy="400110"/>
            <a:chOff x="1259632" y="4462944"/>
            <a:chExt cx="6264696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619672" y="4462944"/>
              <a:ext cx="5904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Serial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로 </a:t>
              </a:r>
              <a:r>
                <a:rPr lang="en-US" altLang="ko-KR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LED</a:t>
              </a: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+mn-ea"/>
                </a:rPr>
                <a:t>제어하기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endParaRPr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1259632" y="4566685"/>
              <a:ext cx="288032" cy="154419"/>
              <a:chOff x="3275856" y="3649063"/>
              <a:chExt cx="288032" cy="154419"/>
            </a:xfrm>
          </p:grpSpPr>
          <p:sp>
            <p:nvSpPr>
              <p:cNvPr id="23" name="갈매기형 수장 23"/>
              <p:cNvSpPr/>
              <p:nvPr/>
            </p:nvSpPr>
            <p:spPr>
              <a:xfrm>
                <a:off x="3423507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갈매기형 수장 24"/>
              <p:cNvSpPr/>
              <p:nvPr/>
            </p:nvSpPr>
            <p:spPr>
              <a:xfrm>
                <a:off x="3275856" y="364906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19" y="128218"/>
            <a:ext cx="963633" cy="321942"/>
          </a:xfrm>
          <a:prstGeom prst="rect">
            <a:avLst/>
          </a:prstGeom>
        </p:spPr>
      </p:pic>
      <p:sp>
        <p:nvSpPr>
          <p:cNvPr id="16" name="Rectangle 8"/>
          <p:cNvSpPr/>
          <p:nvPr/>
        </p:nvSpPr>
        <p:spPr>
          <a:xfrm>
            <a:off x="1574150" y="2224895"/>
            <a:ext cx="335152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if (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만약에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입력한 게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‘1’</a:t>
            </a:r>
            <a:r>
              <a:rPr lang="ko-KR" altLang="en-US" b="1" dirty="0" smtClean="0">
                <a:latin typeface="+mn-ea"/>
              </a:rPr>
              <a:t>이라면</a:t>
            </a:r>
            <a:r>
              <a:rPr lang="en-US" altLang="ko-KR" b="1" dirty="0" smtClean="0">
                <a:latin typeface="+mn-ea"/>
              </a:rPr>
              <a:t>?</a:t>
            </a:r>
            <a:br>
              <a:rPr lang="en-US" altLang="ko-KR" b="1" dirty="0" smtClean="0">
                <a:latin typeface="+mn-ea"/>
              </a:rPr>
            </a:br>
            <a:r>
              <a:rPr lang="en-US" altLang="ko-KR" b="1" dirty="0" smtClean="0">
                <a:latin typeface="+mn-ea"/>
              </a:rPr>
              <a:t>LED </a:t>
            </a:r>
            <a:r>
              <a:rPr lang="ko-KR" altLang="en-US" b="1" dirty="0" smtClean="0">
                <a:solidFill>
                  <a:srgbClr val="F2281E"/>
                </a:solidFill>
                <a:latin typeface="+mn-ea"/>
              </a:rPr>
              <a:t>켜기</a:t>
            </a:r>
            <a:endParaRPr lang="en-US" altLang="ko-KR" b="1" dirty="0" smtClean="0">
              <a:solidFill>
                <a:srgbClr val="F228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else (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그게 아니면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그게 아니라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‘0’</a:t>
            </a:r>
            <a:r>
              <a:rPr lang="ko-KR" altLang="en-US" b="1" dirty="0" smtClean="0">
                <a:latin typeface="+mn-ea"/>
              </a:rPr>
              <a:t>이라면</a:t>
            </a:r>
            <a:r>
              <a:rPr lang="en-US" altLang="ko-KR" b="1" dirty="0" smtClean="0">
                <a:latin typeface="+mn-ea"/>
              </a:rPr>
              <a:t>?</a:t>
            </a:r>
            <a:r>
              <a:rPr lang="en-US" altLang="ko-KR" b="1" dirty="0">
                <a:latin typeface="+mn-ea"/>
              </a:rPr>
              <a:t/>
            </a:r>
            <a:br>
              <a:rPr lang="en-US" altLang="ko-KR" b="1" dirty="0">
                <a:latin typeface="+mn-ea"/>
              </a:rPr>
            </a:br>
            <a:r>
              <a:rPr lang="en-US" altLang="ko-KR" b="1" dirty="0" smtClean="0">
                <a:latin typeface="+mn-ea"/>
              </a:rPr>
              <a:t>LED </a:t>
            </a:r>
            <a:r>
              <a:rPr lang="ko-KR" altLang="en-US" b="1" dirty="0" smtClean="0">
                <a:latin typeface="+mn-ea"/>
              </a:rPr>
              <a:t>끄기</a:t>
            </a:r>
            <a:endParaRPr lang="en-US" altLang="ko-KR" b="1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50" y="1647192"/>
            <a:ext cx="3631461" cy="48250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966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upload.wikimedia.org/wikipedia/commons/thumb/9/95/Cartoon_cloud.svg/1280px-Cartoon_clou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07" y="2060848"/>
            <a:ext cx="4704457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"/>
          <p:cNvGrpSpPr/>
          <p:nvPr/>
        </p:nvGrpSpPr>
        <p:grpSpPr>
          <a:xfrm>
            <a:off x="2699792" y="3140968"/>
            <a:ext cx="4095541" cy="667236"/>
            <a:chOff x="3625752" y="3375156"/>
            <a:chExt cx="1805606" cy="667236"/>
          </a:xfrm>
        </p:grpSpPr>
        <p:sp>
          <p:nvSpPr>
            <p:cNvPr id="12" name="TextBox 11"/>
            <p:cNvSpPr txBox="1"/>
            <p:nvPr/>
          </p:nvSpPr>
          <p:spPr>
            <a:xfrm>
              <a:off x="3625752" y="3375156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10</a:t>
              </a:r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분 </a:t>
              </a:r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휴식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20990" y="3703838"/>
              <a:ext cx="1710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81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82628</TotalTime>
  <Words>148</Words>
  <Application>Microsoft Office PowerPoint</Application>
  <PresentationFormat>화면 슬라이드 쇼(4:3)</PresentationFormat>
  <Paragraphs>52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바탕</vt:lpstr>
      <vt:lpstr>Trebuchet MS</vt:lpstr>
      <vt:lpstr>Yoon 윤고딕 520_TT</vt:lpstr>
      <vt:lpstr>돋움</vt:lpstr>
      <vt:lpstr>Arial</vt:lpstr>
      <vt:lpstr>Garamond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EricJung</dc:creator>
  <cp:lastModifiedBy>WIZnet</cp:lastModifiedBy>
  <cp:revision>1727</cp:revision>
  <cp:lastPrinted>2015-09-17T01:38:43Z</cp:lastPrinted>
  <dcterms:created xsi:type="dcterms:W3CDTF">2013-09-05T09:43:46Z</dcterms:created>
  <dcterms:modified xsi:type="dcterms:W3CDTF">2017-05-10T07:26:53Z</dcterms:modified>
</cp:coreProperties>
</file>