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84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8FAFE-1F80-9D65-CCC1-B2F844CB5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D00464-818F-DD3E-CAB7-66B1BA814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029E81-CB37-D106-86F5-02998B4B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02BF-6BB2-4959-B284-2A12433D62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0BB203-8D0A-7FC2-A3E9-4EF036F86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AAE617-2B0B-9DE1-49CE-D8F471267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40C3-0453-4E7E-92E7-BA2E9B1B0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33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FFF0D-1B95-DFDC-9475-D6AAD7D62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721A75-95F9-6142-88B4-46C671294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8FD446-2FDA-2B31-B4A8-6BCA757FE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02BF-6BB2-4959-B284-2A12433D62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61A1ED-2DE9-0C7F-8B48-F79622543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9B23CC-1CFF-D5D1-ED95-70C4D4797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40C3-0453-4E7E-92E7-BA2E9B1B0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60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89DB4E-8C03-576B-19CC-D5E67B179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F1B6D5-0812-177D-D093-5ABC72923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3B100C-A1E9-7BE1-4246-F05168BA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02BF-6BB2-4959-B284-2A12433D62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14E8B5-9F69-0759-66F8-1001A8CD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1A082D-24A6-8B91-F053-DF47AF4B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40C3-0453-4E7E-92E7-BA2E9B1B0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11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D6C9A-E6E8-61DB-B348-F0A9A56AE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E02A5-34DD-2B31-C097-5107B0A1B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C798A-64BD-C62B-0757-D3324C4AA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02BF-6BB2-4959-B284-2A12433D62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8198A9-6843-FF23-18FE-7C5C545E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AD2C45-B7E9-4389-FAA2-7AE20458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40C3-0453-4E7E-92E7-BA2E9B1B0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32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AC916-85F9-1E97-B7EE-6397AB543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D7218-2DC7-0FDD-8D8F-90E3B19E2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165F85-A415-CCD6-ACA0-E3E43939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02BF-6BB2-4959-B284-2A12433D62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187A0D-61B7-D1E3-BC27-FE8F9C3C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DBDD5A-77D0-A289-7087-C166E2B2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40C3-0453-4E7E-92E7-BA2E9B1B0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3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E04CD-5F22-FED4-84A9-E19C3BEC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A1DB28-C78D-399F-4116-81D5F215F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F2D752-8D48-D228-475A-F5DFDBEFE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2B3FAE-34F8-F018-522C-BFFF6E0DC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02BF-6BB2-4959-B284-2A12433D62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FC8BE2-05F0-073A-DBBC-574E3615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EF3A90-46D4-C019-FD21-87739663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40C3-0453-4E7E-92E7-BA2E9B1B0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36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529A9-40D1-1A88-0188-7603296E9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13E7B0-71E4-0363-4852-7D62C3929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7614DD-3701-25EB-F773-6EB954F92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1186FA-F6F4-E7D9-41D8-93A8E7390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84F1F2-4094-4D04-7BC1-07D9CF989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3FAFE7-4B35-1592-720F-CDA66784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02BF-6BB2-4959-B284-2A12433D62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072F9F-D941-C740-47CF-8F3EEED62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FA32F3-A881-B290-9BC7-085EFA70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40C3-0453-4E7E-92E7-BA2E9B1B0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30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938F3-C204-E231-528C-F8968660F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CA6115-486D-6368-FEF7-FB899D47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02BF-6BB2-4959-B284-2A12433D62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1DA2BF-B9E1-838D-117A-C94998E6C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5BDD1D-FBFA-3384-506C-8CAE0C4F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40C3-0453-4E7E-92E7-BA2E9B1B0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27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DA6040-BED3-6A36-B763-19A4FD57A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02BF-6BB2-4959-B284-2A12433D62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604736-ACFA-3AED-0CB9-4AFF1B4D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C10285-134C-CE5D-7D40-C5212165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40C3-0453-4E7E-92E7-BA2E9B1B0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20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DD4A6-30C3-0A58-561D-64C7CB01E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6E0F3-EC05-8DB0-3700-0116F01E4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EAC686-7770-D3F5-671C-90AAF880D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3F4F03-EE8E-4C1E-B1CD-C901079B1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02BF-6BB2-4959-B284-2A12433D62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4A1024-E98B-02EA-A889-2E3CEABE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22A6CC-D6D9-0E35-6259-43DC8007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40C3-0453-4E7E-92E7-BA2E9B1B0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99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DD1D4-5AE0-04BD-9396-17D07E2B2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01CCEF-360D-BBE5-C96A-778F8FD92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320015-E813-1F0E-6FD4-60F4C56BE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8EC827-B576-BB42-2A19-BA49C7E09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02BF-6BB2-4959-B284-2A12433D62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98A005-38BB-9548-F932-23C891162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306EFE-6DA7-FD89-E9F0-0FE47147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40C3-0453-4E7E-92E7-BA2E9B1B0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66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835DFB-5745-5B7A-BB11-9F71F55E7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E2CCFB-4CF9-BA57-81F2-F9F4A0CC4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4E94B5-1D2C-1A4E-16D7-91C09C294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6C02BF-6BB2-4959-B284-2A12433D622D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D6D1CF-0F18-5480-72A7-31894C69C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C8C611-98F0-AADC-1FFE-7944383C7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4E40C3-0453-4E7E-92E7-BA2E9B1B0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6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5500-EVB-RP2040">
            <a:extLst>
              <a:ext uri="{FF2B5EF4-FFF2-40B4-BE49-F238E27FC236}">
                <a16:creationId xmlns:a16="http://schemas.microsoft.com/office/drawing/2014/main" id="{DF713D0B-7393-DD69-1C8A-CA1C144704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4769" b="26353"/>
          <a:stretch/>
        </p:blipFill>
        <p:spPr bwMode="auto">
          <a:xfrm>
            <a:off x="1390642" y="90053"/>
            <a:ext cx="3754010" cy="540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ECE895-C1F9-965D-71DB-2C3FC0A49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654" y="5076"/>
            <a:ext cx="1679305" cy="6852924"/>
          </a:xfrm>
          <a:prstGeom prst="rect">
            <a:avLst/>
          </a:prstGeom>
        </p:spPr>
      </p:pic>
      <p:pic>
        <p:nvPicPr>
          <p:cNvPr id="6" name="Picture 2" descr="W5500-EVB-RP2040">
            <a:extLst>
              <a:ext uri="{FF2B5EF4-FFF2-40B4-BE49-F238E27FC236}">
                <a16:creationId xmlns:a16="http://schemas.microsoft.com/office/drawing/2014/main" id="{9014DF9A-7EF9-AC07-0F6E-37E91487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07" r="-6229" b="40030"/>
          <a:stretch/>
        </p:blipFill>
        <p:spPr bwMode="auto">
          <a:xfrm>
            <a:off x="6833195" y="80818"/>
            <a:ext cx="3338374" cy="440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9A1CA0D-1552-21FD-6930-AF65942A4542}"/>
              </a:ext>
            </a:extLst>
          </p:cNvPr>
          <p:cNvSpPr/>
          <p:nvPr/>
        </p:nvSpPr>
        <p:spPr>
          <a:xfrm>
            <a:off x="7135544" y="2971799"/>
            <a:ext cx="2657476" cy="806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00A351-76C4-9E75-29A1-FA2E66ACA3D9}"/>
              </a:ext>
            </a:extLst>
          </p:cNvPr>
          <p:cNvSpPr/>
          <p:nvPr/>
        </p:nvSpPr>
        <p:spPr>
          <a:xfrm>
            <a:off x="7138987" y="2552700"/>
            <a:ext cx="2657476" cy="195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W5500-EVB-RP2040">
            <a:extLst>
              <a:ext uri="{FF2B5EF4-FFF2-40B4-BE49-F238E27FC236}">
                <a16:creationId xmlns:a16="http://schemas.microsoft.com/office/drawing/2014/main" id="{4590538A-1483-6827-F373-C81A5EE7DD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07" t="63909" r="-6229"/>
          <a:stretch/>
        </p:blipFill>
        <p:spPr bwMode="auto">
          <a:xfrm>
            <a:off x="7023571" y="4414837"/>
            <a:ext cx="3041731" cy="241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1AF3B28-51CD-2E4E-103C-6059A8E4E293}"/>
              </a:ext>
            </a:extLst>
          </p:cNvPr>
          <p:cNvSpPr/>
          <p:nvPr/>
        </p:nvSpPr>
        <p:spPr>
          <a:xfrm rot="16200000">
            <a:off x="5508605" y="1157145"/>
            <a:ext cx="720745" cy="154130"/>
          </a:xfrm>
          <a:prstGeom prst="rect">
            <a:avLst/>
          </a:prstGeom>
          <a:solidFill>
            <a:srgbClr val="F184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SWCLK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0CE0CB-8621-C990-D8B1-4F4F69270EEC}"/>
              </a:ext>
            </a:extLst>
          </p:cNvPr>
          <p:cNvSpPr/>
          <p:nvPr/>
        </p:nvSpPr>
        <p:spPr>
          <a:xfrm rot="16200000">
            <a:off x="5919778" y="1157144"/>
            <a:ext cx="720745" cy="154130"/>
          </a:xfrm>
          <a:prstGeom prst="rect">
            <a:avLst/>
          </a:prstGeom>
          <a:solidFill>
            <a:srgbClr val="F184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SWDIO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9B898E-0205-562A-7700-21260C23BE37}"/>
              </a:ext>
            </a:extLst>
          </p:cNvPr>
          <p:cNvSpPr/>
          <p:nvPr/>
        </p:nvSpPr>
        <p:spPr>
          <a:xfrm rot="16200000">
            <a:off x="5715286" y="1157145"/>
            <a:ext cx="720745" cy="1541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GND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18E286A-AF51-B777-1430-1D097A104C4F}"/>
              </a:ext>
            </a:extLst>
          </p:cNvPr>
          <p:cNvCxnSpPr>
            <a:cxnSpLocks/>
          </p:cNvCxnSpPr>
          <p:nvPr/>
        </p:nvCxnSpPr>
        <p:spPr>
          <a:xfrm>
            <a:off x="5868977" y="1594582"/>
            <a:ext cx="0" cy="1421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F5D84B0-9DA6-C1FA-BCF6-CF37BC88A566}"/>
              </a:ext>
            </a:extLst>
          </p:cNvPr>
          <p:cNvCxnSpPr>
            <a:cxnSpLocks/>
          </p:cNvCxnSpPr>
          <p:nvPr/>
        </p:nvCxnSpPr>
        <p:spPr>
          <a:xfrm>
            <a:off x="6077234" y="1594581"/>
            <a:ext cx="0" cy="1421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DF698E3-E30B-7FBA-D6F9-6C2432E2A46E}"/>
              </a:ext>
            </a:extLst>
          </p:cNvPr>
          <p:cNvCxnSpPr>
            <a:cxnSpLocks/>
          </p:cNvCxnSpPr>
          <p:nvPr/>
        </p:nvCxnSpPr>
        <p:spPr>
          <a:xfrm>
            <a:off x="6280150" y="1594581"/>
            <a:ext cx="0" cy="1421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6BB54B-38FA-A8FB-A392-5C7A30C08927}"/>
              </a:ext>
            </a:extLst>
          </p:cNvPr>
          <p:cNvSpPr/>
          <p:nvPr/>
        </p:nvSpPr>
        <p:spPr>
          <a:xfrm>
            <a:off x="7135544" y="4011612"/>
            <a:ext cx="2657476" cy="403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848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Alan</dc:creator>
  <cp:lastModifiedBy>Alan</cp:lastModifiedBy>
  <cp:revision>2</cp:revision>
  <dcterms:created xsi:type="dcterms:W3CDTF">2024-07-10T01:01:09Z</dcterms:created>
  <dcterms:modified xsi:type="dcterms:W3CDTF">2024-07-19T07:04:28Z</dcterms:modified>
</cp:coreProperties>
</file>