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109d1f32b1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109d1f32b1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109d1f32b1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109d1f32b1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109d1f32b1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109d1f32b1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109d1f32b1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109d1f32b1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09d1f32b1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09d1f32b1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09d1f32b1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09d1f32b1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09d1f32b1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109d1f32b1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109d1f32b1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109d1f32b1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109d1f32b1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109d1f32b1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109d1f32b1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109d1f32b1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109d1f32b1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109d1f32b1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109d1f32b1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109d1f32b1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Спортивный тест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116275" y="2410275"/>
            <a:ext cx="3470700" cy="8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Здесь вы пройдете тест на сколько хорошо вы знаете спортсменов. Здесь есть такие виды спорта как бокс, бодибилдинг и футбол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Диаграмма ответов в Формах. Вопрос:   Какой из следующих бодибилдеров известен своей необычной техникой тренировок, включающей использование &quot;длинных подходов&quot; и &quot;суперсетных&quot; методов для достижения максимального роста мышц?  &#10;. Количество ответов: Верных ответов: 3 из 9." id="198" name="Google Shape;198;p22" title="  Какой из следующих бодибилдеров известен своей необычной техникой тренировок, включающей использование &quot;длинных подходов&quot; и &quot;суперсетных&quot; методов для достижения максимального роста мышц?  &#10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7799"/>
            <a:ext cx="9144003" cy="4647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Диаграмма ответов в Формах. Вопрос: Who is the GOAT?. Количество ответов: Верных ответов: 9 из 9." id="205" name="Google Shape;205;p23" title="Who is the GOAT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7371"/>
            <a:ext cx="9144003" cy="4348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1297500" y="393750"/>
            <a:ext cx="7038900" cy="4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560"/>
              <a:t>Вопросы, на которые часто даются неправильные ответы</a:t>
            </a:r>
            <a:endParaRPr sz="15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560"/>
              <a:t>Вопрос Правильные ответы</a:t>
            </a:r>
            <a:endParaRPr sz="15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560"/>
              <a:t>Кто выигрывал награду Мр.Олимпия больше 6 раз? 3/9</a:t>
            </a:r>
            <a:endParaRPr sz="15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560"/>
              <a:t>Сколько нокаутов за всю карьеру есть у Майка Тайсона? 4/9</a:t>
            </a:r>
            <a:endParaRPr sz="15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560"/>
              <a:t>Какая из следующих команд никогда не выигрывала Лигу чемпионов УЕФА? 3/9</a:t>
            </a:r>
            <a:endParaRPr sz="15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560"/>
              <a:t>Какой боксёр считается единственным в истории, завершившим профессиональную карьеру с рекордом 50-0, не потерпев ни одного поражения? 4/9</a:t>
            </a:r>
            <a:endParaRPr sz="15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560"/>
              <a:t>У кого кличка "Uncrowned King"? 2/9</a:t>
            </a:r>
            <a:endParaRPr sz="15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560"/>
              <a:t>Какой боксер стал первым в истории, завоевавшим титул чемпиона мира в пяти различных весовых категориях? 2/9</a:t>
            </a:r>
            <a:endParaRPr sz="15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560"/>
              <a:t>Какой из следующих бодибилдеров известен своей необычной техникой тренировок, включающей использование "длинных подходов" и "суперсетных" методов для достижения максимального роста мышц? 3/9</a:t>
            </a:r>
            <a:endParaRPr sz="116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Всем спасибо за внимание!</a:t>
            </a:r>
            <a:endParaRPr/>
          </a:p>
        </p:txBody>
      </p:sp>
      <p:sp>
        <p:nvSpPr>
          <p:cNvPr id="216" name="Google Shape;216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900"/>
              <a:t>CRISTIANO RONALDO IS THE GOAT!!!!</a:t>
            </a:r>
            <a:endParaRPr sz="2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Диаграмма ответов в Формах. Вопрос: Кто лучший бомбардир за всю историю футбола?. Количество ответов: Верных ответов: 5 из 8." id="142" name="Google Shape;142;p14" title="Кто лучший бомбардир за всю историю футбола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7371"/>
            <a:ext cx="9144003" cy="4348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Диаграмма ответов в Формах. Вопрос: Кто выигрывал награду Мр.Олимпия больше 6 раз?. Количество ответов: Верных ответов: 3 из 8." id="149" name="Google Shape;149;p15" title="Кто выигрывал награду Мр.Олимпия больше 6 раз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7371"/>
            <a:ext cx="9144003" cy="4348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Диаграмма ответов в Формах. Вопрос: Сколько нокаутов за всю карьеру есть у Майка Тайсона?. Количество ответов: Верных ответов: 4 из 9." id="156" name="Google Shape;156;p16" title="Сколько нокаутов за всю карьеру есть у Майка Тайсона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7371"/>
            <a:ext cx="9144003" cy="4348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Диаграмма ответов в Формах. Вопрос:   Какая из следующих команд никогда не выигрывала Лигу чемпионов УЕФА?  &#10;. Количество ответов: Верных ответов: 3 из 9." id="163" name="Google Shape;163;p17" title="  Какая из следующих команд никогда не выигрывала Лигу чемпионов УЕФА?  &#10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7371"/>
            <a:ext cx="9144003" cy="4348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Диаграмма ответов в Формах. Вопрос:   Какой боксёр считается единственным в истории, завершившим профессиональную карьеру с рекордом 50-0, не потерпев ни одного поражения?  &#10;. Количество ответов: Верных ответов: 4 из 9." id="170" name="Google Shape;170;p18" title="  Какой боксёр считается единственным в истории, завершившим профессиональную карьеру с рекордом 50-0, не потерпев ни одного поражения?  &#10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7799"/>
            <a:ext cx="9144003" cy="4647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Диаграмма ответов в Формах. Вопрос: У кого кличка &quot;Uncrowned King&quot;?. Количество ответов: Верных ответов: 2 из 9." id="177" name="Google Shape;177;p19" title="У кого кличка &quot;Uncrowned King&quot;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7371"/>
            <a:ext cx="9144003" cy="4348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Диаграмма ответов в Формах. Вопрос: Кто стоит на 7 месте Лучших Бомбардиров Лиги Чемпионов. Количество ответов: Верных ответов: 5 из 9." id="184" name="Google Shape;184;p20" title="Кто стоит на 7 месте Лучших Бомбардиров Лиги Чемпионов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7371"/>
            <a:ext cx="9144003" cy="4348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Диаграмма ответов в Формах. Вопрос:   Какой боксер стал первым в истории, завоевавшим титул чемпиона мира в пяти различных весовых категориях?  &#10;. Количество ответов: Верных ответов: 2 из 9." id="191" name="Google Shape;191;p21" title="  Какой боксер стал первым в истории, завоевавшим титул чемпиона мира в пяти различных весовых категориях?  &#10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7799"/>
            <a:ext cx="9144003" cy="4647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