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53b02c58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53b02c58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53b02c58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53b02c58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53b02c58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53b02c58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53b02c58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53b02c58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53b02c58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53b02c58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53b02c58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d53b02c58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Galaga на Pygame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 Гарафутдинов Артём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-13224" r="0" t="-9673"/>
          <a:stretch/>
        </p:blipFill>
        <p:spPr>
          <a:xfrm>
            <a:off x="6346150" y="2520975"/>
            <a:ext cx="2486150" cy="24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Галага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Галага - это старая аркадная игра, в которой игрок управляет самолётом, который способен двигаться по ширине и стрелять. Главная цель игры - заработать как можно больше очков за уничтожение врагов.</a:t>
            </a:r>
            <a:br>
              <a:rPr lang="ru"/>
            </a:br>
            <a:r>
              <a:rPr lang="ru"/>
              <a:t>Пользователь может играть в неё до бесконечности, пока не проиграет, тем самым ставя новые рекорды.</a:t>
            </a:r>
            <a:endParaRPr/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9085725" y="5006100"/>
            <a:ext cx="94800" cy="1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77025"/>
            <a:ext cx="4527600" cy="33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проекта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817875" y="1879800"/>
            <a:ext cx="41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0625"/>
            <a:ext cx="3251076" cy="198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7215" y="1327238"/>
            <a:ext cx="2529626" cy="198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5836850" y="1327250"/>
            <a:ext cx="300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За врагов отвечает класс Enemy, за пули игрока отвечает класс Bullet, за пули врагов отвечает класс EnemyBullet.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512550"/>
            <a:ext cx="4467750" cy="93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4604775" y="3490025"/>
            <a:ext cx="3912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Траектория движения каждого типа врагов задана математической функцией. Каждый шаг с координатами каждого врага происходит написанное действие</a:t>
            </a:r>
            <a:br>
              <a:rPr lang="ru">
                <a:latin typeface="Roboto"/>
                <a:ea typeface="Roboto"/>
                <a:cs typeface="Roboto"/>
                <a:sym typeface="Roboto"/>
              </a:rPr>
            </a:br>
            <a:r>
              <a:rPr lang="ru">
                <a:latin typeface="Roboto"/>
                <a:ea typeface="Roboto"/>
                <a:cs typeface="Roboto"/>
                <a:sym typeface="Roboto"/>
              </a:rPr>
              <a:t>Каждый уровень генерируется случайно в функции generate_level()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2375" y="2136800"/>
            <a:ext cx="1375750" cy="13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021899" cy="51817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4058325" y="43725"/>
            <a:ext cx="497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При старте проигрывается вступительный звуковой файл, после чего начинает мигать надпись PRESS ANY KEY. При нажатии на любую кнопку стартует игра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700" y="875025"/>
            <a:ext cx="3439650" cy="41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25" y="0"/>
            <a:ext cx="2635299" cy="37337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51000" y="58300"/>
            <a:ext cx="33588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При нажатии на стрелочки вправо и влево самолёт игрока передвигается соответственно.</a:t>
            </a:r>
            <a:br>
              <a:rPr lang="ru">
                <a:latin typeface="Roboto"/>
                <a:ea typeface="Roboto"/>
                <a:cs typeface="Roboto"/>
                <a:sym typeface="Roboto"/>
              </a:rPr>
            </a:br>
            <a:r>
              <a:rPr lang="ru">
                <a:latin typeface="Roboto"/>
                <a:ea typeface="Roboto"/>
                <a:cs typeface="Roboto"/>
                <a:sym typeface="Roboto"/>
              </a:rPr>
              <a:t>При нажатии на Z и X самолёт выпускает снаряд. </a:t>
            </a:r>
            <a:br>
              <a:rPr lang="ru">
                <a:latin typeface="Roboto"/>
                <a:ea typeface="Roboto"/>
                <a:cs typeface="Roboto"/>
                <a:sym typeface="Roboto"/>
              </a:rPr>
            </a:br>
            <a:r>
              <a:rPr lang="ru">
                <a:latin typeface="Roboto"/>
                <a:ea typeface="Roboto"/>
                <a:cs typeface="Roboto"/>
                <a:sym typeface="Roboto"/>
              </a:rPr>
              <a:t>При попадании снаряда во врага он взрывается, добавляется 150 очков. Некоторые враги могут стрелять.</a:t>
            </a:r>
            <a:br>
              <a:rPr lang="ru">
                <a:latin typeface="Roboto"/>
                <a:ea typeface="Roboto"/>
                <a:cs typeface="Roboto"/>
                <a:sym typeface="Roboto"/>
              </a:rPr>
            </a:br>
            <a:r>
              <a:rPr lang="ru">
                <a:latin typeface="Roboto"/>
                <a:ea typeface="Roboto"/>
                <a:cs typeface="Roboto"/>
                <a:sym typeface="Roboto"/>
              </a:rPr>
              <a:t>Если враги заканчиваются - выводится соответствующая надпись и добавляется 1000 очков. После чего генерируется следующая волна врагов.</a:t>
            </a:r>
            <a:br>
              <a:rPr lang="ru">
                <a:latin typeface="Roboto"/>
                <a:ea typeface="Roboto"/>
                <a:cs typeface="Roboto"/>
                <a:sym typeface="Roboto"/>
              </a:rPr>
            </a:br>
            <a:r>
              <a:rPr lang="ru">
                <a:latin typeface="Roboto"/>
                <a:ea typeface="Roboto"/>
                <a:cs typeface="Roboto"/>
                <a:sym typeface="Roboto"/>
              </a:rPr>
              <a:t>Если у игрока больше очков, чем в текстовом файле highscore.txt, то файл перезаписывается. Это рекорд игрока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7125" y="0"/>
            <a:ext cx="2850694" cy="37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1822" y="3733700"/>
            <a:ext cx="4087599" cy="12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9904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4021900" y="29150"/>
            <a:ext cx="499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При попадании пули в игрока или столкновении с другим юнитом игра заканчивается и выводится соответствующая надпись. Также показываются очки игрока.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1075850"/>
            <a:ext cx="3762850" cy="37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Готов ответить на ваши вопросы.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