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108CE-21D3-4192-B3D5-D01976DD3001}" v="649" dt="2022-11-07T17:26:24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3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0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3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3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qVIocU2UCKk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Продвинутый калькулятор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</a:t>
            </a:r>
            <a:r>
              <a:rPr lang="ru-RU" dirty="0" err="1"/>
              <a:t>гарафутдинов</a:t>
            </a:r>
            <a:r>
              <a:rPr lang="ru-RU" dirty="0"/>
              <a:t> </a:t>
            </a:r>
            <a:r>
              <a:rPr lang="ru-RU" dirty="0" err="1"/>
              <a:t>артём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79439-B22F-E286-BFB4-751FE840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76096-6049-B166-556A-2447792C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u-RU" dirty="0"/>
              <a:t>Упрощение решения задач для пользователя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/>
              <a:t>Развитие навыков решения математических задач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/>
              <a:t>Значения синусов\косинусов\тангенсов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/>
              <a:t>Дисперсия, медиана, мода набора чисел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/>
              <a:t>График по заданной функции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/>
              <a:t>Проверка своих знаний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C28CB2-C541-988A-03E7-367F7DC3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362" y="2084047"/>
            <a:ext cx="3615882" cy="36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EADDD-1388-C79F-52D0-94230716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программы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3F9C8FA-9BA2-9622-3B08-B33BD282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64" y="567555"/>
            <a:ext cx="6254187" cy="308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2967C-24E9-54EC-3EA4-F622648CC6FF}"/>
              </a:ext>
            </a:extLst>
          </p:cNvPr>
          <p:cNvSpPr txBox="1"/>
          <p:nvPr/>
        </p:nvSpPr>
        <p:spPr>
          <a:xfrm>
            <a:off x="3838936" y="96455"/>
            <a:ext cx="6231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Task - Основа программы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85225-95A3-A79D-AD26-5C27CC7F51DF}"/>
              </a:ext>
            </a:extLst>
          </p:cNvPr>
          <p:cNvSpPr txBox="1"/>
          <p:nvPr/>
        </p:nvSpPr>
        <p:spPr>
          <a:xfrm>
            <a:off x="3829291" y="3867873"/>
            <a:ext cx="6674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Для хранения задач с ответами была создана база данных</a:t>
            </a:r>
          </a:p>
        </p:txBody>
      </p:sp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24FE6E5-7512-B3E1-90C8-B83C4A50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704" y="4292534"/>
            <a:ext cx="2743200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1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B944-5600-D603-EA73-36310766A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937" y="-109805"/>
            <a:ext cx="7315200" cy="3255264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6932B-10ED-DC7D-0491-B8949A59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711" y="3194474"/>
            <a:ext cx="7315200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itchFamily="18" charset="2"/>
              <a:buChar char="•"/>
            </a:pPr>
            <a:r>
              <a:rPr lang="ru-RU" sz="1500" dirty="0"/>
              <a:t>Дизайн: PyQt5</a:t>
            </a:r>
            <a:endParaRPr lang="ru-RU"/>
          </a:p>
          <a:p>
            <a:pPr marL="285750" indent="-285750">
              <a:buFont typeface="Arial" pitchFamily="18" charset="2"/>
              <a:buChar char="•"/>
            </a:pPr>
            <a:r>
              <a:rPr lang="ru-RU" sz="1500" dirty="0"/>
              <a:t>База данных: sqlite3</a:t>
            </a:r>
          </a:p>
          <a:p>
            <a:pPr marL="285750" indent="-285750">
              <a:buFont typeface="Arial" pitchFamily="18" charset="2"/>
              <a:buChar char="•"/>
            </a:pPr>
            <a:r>
              <a:rPr lang="ru-RU" sz="1500" dirty="0"/>
              <a:t>Основной код: </a:t>
            </a:r>
            <a:r>
              <a:rPr lang="ru-RU" sz="1500" dirty="0" err="1"/>
              <a:t>random</a:t>
            </a:r>
            <a:r>
              <a:rPr lang="ru-RU" sz="1500" dirty="0"/>
              <a:t>, </a:t>
            </a:r>
            <a:r>
              <a:rPr lang="ru-RU" sz="1500" dirty="0" err="1"/>
              <a:t>math</a:t>
            </a:r>
            <a:endParaRPr lang="ru-RU" sz="1500" dirty="0"/>
          </a:p>
          <a:p>
            <a:pPr marL="285750" indent="-285750">
              <a:buFont typeface="Arial" pitchFamily="18" charset="2"/>
              <a:buChar char="•"/>
            </a:pPr>
            <a:r>
              <a:rPr lang="ru-RU" sz="1500" dirty="0"/>
              <a:t>Преобразование в .</a:t>
            </a:r>
            <a:r>
              <a:rPr lang="ru-RU" sz="1500" err="1"/>
              <a:t>exe</a:t>
            </a:r>
            <a:r>
              <a:rPr lang="ru-RU" sz="1500" dirty="0"/>
              <a:t>: </a:t>
            </a:r>
            <a:r>
              <a:rPr lang="ru-RU" sz="1500" err="1"/>
              <a:t>Pyinstaller</a:t>
            </a:r>
            <a:endParaRPr lang="ru-RU" sz="15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1386F4F-FB20-AA10-1F41-868641E4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90" y="1769872"/>
            <a:ext cx="2743200" cy="36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2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6E829-E9DB-A548-8232-2CF1CD31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Скринкаст</a:t>
            </a:r>
            <a:r>
              <a:rPr lang="ru-RU" dirty="0"/>
              <a:t> программы</a:t>
            </a:r>
          </a:p>
        </p:txBody>
      </p:sp>
      <p:pic>
        <p:nvPicPr>
          <p:cNvPr id="4" name="Мультимедиа в Интернете 3" title="screencast_yandexprojectcalc">
            <a:hlinkClick r:id="" action="ppaction://media"/>
            <a:extLst>
              <a:ext uri="{FF2B5EF4-FFF2-40B4-BE49-F238E27FC236}">
                <a16:creationId xmlns:a16="http://schemas.microsoft.com/office/drawing/2014/main" id="{B6445046-5452-034A-50E8-B4C1A22E40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77190" y="865690"/>
            <a:ext cx="6793695" cy="51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1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CA66C-E6BC-8390-2C38-B69D63A9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46" y="-1865299"/>
            <a:ext cx="7315200" cy="3255264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EDB402-92B4-4102-94C0-1C5A626E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1871" y="1460611"/>
            <a:ext cx="7315200" cy="3943107"/>
          </a:xfrm>
        </p:spPr>
        <p:txBody>
          <a:bodyPr/>
          <a:lstStyle/>
          <a:p>
            <a:r>
              <a:rPr lang="ru-RU" dirty="0"/>
              <a:t>Я считаю, что данная работа будет полезна школьникам для решения математических задач, в планах добавить в программу больше функций и расширить возможности.</a:t>
            </a:r>
          </a:p>
        </p:txBody>
      </p:sp>
      <p:pic>
        <p:nvPicPr>
          <p:cNvPr id="4" name="Рисунок 4" descr="Изображение выглядит как кот, внутренний, млекопитающее, домашняя кошка&#10;&#10;Автоматически созданное описание">
            <a:extLst>
              <a:ext uri="{FF2B5EF4-FFF2-40B4-BE49-F238E27FC236}">
                <a16:creationId xmlns:a16="http://schemas.microsoft.com/office/drawing/2014/main" id="{56B948FD-C63C-C67F-2E1A-B4AF4305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7" y="1502720"/>
            <a:ext cx="2377632" cy="3408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A933B3-E005-DEB7-6D01-DB9D3BAB7C91}"/>
              </a:ext>
            </a:extLst>
          </p:cNvPr>
          <p:cNvSpPr txBox="1"/>
          <p:nvPr/>
        </p:nvSpPr>
        <p:spPr>
          <a:xfrm>
            <a:off x="3472404" y="5314709"/>
            <a:ext cx="728240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000" b="1" dirty="0"/>
              <a:t>Спасибо за внимание!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8398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Frame</vt:lpstr>
      <vt:lpstr>Продвинутый калькулятор</vt:lpstr>
      <vt:lpstr>Цели программы</vt:lpstr>
      <vt:lpstr>Код программы</vt:lpstr>
      <vt:lpstr>Используемые технологии</vt:lpstr>
      <vt:lpstr>Скринкаст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114</cp:revision>
  <dcterms:created xsi:type="dcterms:W3CDTF">2022-11-07T16:55:03Z</dcterms:created>
  <dcterms:modified xsi:type="dcterms:W3CDTF">2022-11-07T17:26:30Z</dcterms:modified>
</cp:coreProperties>
</file>