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8e71897c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8e71897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e71897c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e71897c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e71897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e71897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e71897c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e71897c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8e71897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8e71897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Навык для Алисы “Играй вместе”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Гарафутдинов Артём, Панин Михаил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900400" y="83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навыка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03800" y="167150"/>
            <a:ext cx="2791500" cy="4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Навык даёт пользователю возможность играть в классические игры. Пользователь может играть как онлайн, так и против компьютера. Пользователь может поднимать свой рейтинг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00" y="1152475"/>
            <a:ext cx="6027450" cy="26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технологий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28683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Логика шахмат и отрисовка поля для него реализуется с помощью библиотеки chess. Для искусственного интеллекта-соперника в шахматах взят алгоритм из интернета (ai). Для корректной отрисовки поля используется библиотека cairosvg, так как библиотека отрисовывает поле в svg формате. pymorphy2 позволяет Алисе лучше понимать пользователя.</a:t>
            </a:r>
            <a:br>
              <a:rPr lang="ru"/>
            </a:br>
            <a:r>
              <a:rPr lang="ru"/>
              <a:t>Библиотека Pillow нужна для того, чтобы подогнать изображение под нужные размеры, а также чтобы отрисовать поле в морском бое, его мы делали сами.</a:t>
            </a:r>
            <a:br>
              <a:rPr lang="ru"/>
            </a:br>
            <a:r>
              <a:rPr lang="ru"/>
              <a:t>Сам навык работает на flask.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25" y="675988"/>
            <a:ext cx="3851225" cy="37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37575" y="213625"/>
            <a:ext cx="27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86750" y="344700"/>
            <a:ext cx="260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Программа состоит из 3-х основных файлов: </a:t>
            </a:r>
            <a:br>
              <a:rPr lang="ru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50" y="928350"/>
            <a:ext cx="7905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75" y="1176000"/>
            <a:ext cx="4480000" cy="28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200" y="171113"/>
            <a:ext cx="933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5200" y="428288"/>
            <a:ext cx="4267199" cy="268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5200" y="2903074"/>
            <a:ext cx="609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5200" y="3178825"/>
            <a:ext cx="3006950" cy="1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50" y="98075"/>
            <a:ext cx="38481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0" y="1766000"/>
            <a:ext cx="3151725" cy="145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>
            <a:off x="2944900" y="1623800"/>
            <a:ext cx="6102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250" y="1935750"/>
            <a:ext cx="2455425" cy="156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4513300" y="1610250"/>
            <a:ext cx="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3675" y="1935750"/>
            <a:ext cx="2829691" cy="16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6321200" y="1610250"/>
            <a:ext cx="8544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475" y="3441275"/>
            <a:ext cx="2230046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2350" y="3603175"/>
            <a:ext cx="1737372" cy="13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строк: </a:t>
            </a:r>
            <a:br>
              <a:rPr lang="ru"/>
            </a:br>
            <a:r>
              <a:rPr lang="ru"/>
              <a:t>Основной файл: 737 строк,</a:t>
            </a:r>
            <a:br>
              <a:rPr lang="ru"/>
            </a:br>
            <a:r>
              <a:rPr lang="ru"/>
              <a:t>Файл с логикой морского боя (написанный нами): 251 строка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