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sldIdLst>
    <p:sldId id="343" r:id="rId5"/>
    <p:sldId id="257" r:id="rId6"/>
    <p:sldId id="284" r:id="rId7"/>
    <p:sldId id="353" r:id="rId8"/>
    <p:sldId id="342" r:id="rId9"/>
    <p:sldId id="350" r:id="rId10"/>
    <p:sldId id="351" r:id="rId11"/>
    <p:sldId id="3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Malmberg" initials="FM" lastIdx="1" clrIdx="0">
    <p:extLst>
      <p:ext uri="{19B8F6BF-5375-455C-9EA6-DF929625EA0E}">
        <p15:presenceInfo xmlns:p15="http://schemas.microsoft.com/office/powerpoint/2012/main" userId="S::malmbefe@arcada.fi::d4e1ca89-e72b-47e4-abf4-d4a1745b98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34" autoAdjust="0"/>
  </p:normalViewPr>
  <p:slideViewPr>
    <p:cSldViewPr snapToGrid="0">
      <p:cViewPr varScale="1">
        <p:scale>
          <a:sx n="38" d="100"/>
          <a:sy n="38" d="100"/>
        </p:scale>
        <p:origin x="3264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43:23.67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43:23.67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10/7/2020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10/7/2020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10/7/2020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10/7/2020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10/7/2020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10/7/2020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10/7/2020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10/7/2020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10/7/2020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10/7/2020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10/7/2020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349248"/>
          </a:xfrm>
        </p:spPr>
        <p:txBody>
          <a:bodyPr/>
          <a:lstStyle/>
          <a:p>
            <a:r>
              <a:rPr lang="en-US" dirty="0"/>
              <a:t>Commuter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213102"/>
            <a:ext cx="10058400" cy="341299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Grupp</a:t>
            </a:r>
            <a:r>
              <a:rPr lang="en-US" dirty="0"/>
              <a:t> 8</a:t>
            </a:r>
          </a:p>
          <a:p>
            <a:r>
              <a:rPr lang="en-US" dirty="0"/>
              <a:t>Jan </a:t>
            </a:r>
            <a:r>
              <a:rPr lang="en-US" dirty="0" err="1"/>
              <a:t>Herlin</a:t>
            </a:r>
            <a:endParaRPr lang="en-US" dirty="0"/>
          </a:p>
          <a:p>
            <a:r>
              <a:rPr lang="en-US" dirty="0"/>
              <a:t>Joel </a:t>
            </a:r>
            <a:r>
              <a:rPr lang="en-US" dirty="0" err="1"/>
              <a:t>Kackur</a:t>
            </a:r>
            <a:endParaRPr lang="en-US" dirty="0"/>
          </a:p>
          <a:p>
            <a:r>
              <a:rPr lang="en-US" dirty="0"/>
              <a:t>Johannes </a:t>
            </a:r>
            <a:r>
              <a:rPr lang="en-US" dirty="0" err="1"/>
              <a:t>Vähäkangas</a:t>
            </a:r>
            <a:endParaRPr lang="en-US" dirty="0"/>
          </a:p>
          <a:p>
            <a:r>
              <a:rPr lang="en-US" dirty="0"/>
              <a:t>Oliver </a:t>
            </a:r>
            <a:r>
              <a:rPr lang="en-US" dirty="0" err="1"/>
              <a:t>Hermansson</a:t>
            </a:r>
            <a:endParaRPr lang="en-US" dirty="0"/>
          </a:p>
          <a:p>
            <a:r>
              <a:rPr lang="en-US" dirty="0"/>
              <a:t>Sofia </a:t>
            </a:r>
            <a:r>
              <a:rPr lang="en-US" dirty="0" err="1"/>
              <a:t>Musick</a:t>
            </a:r>
            <a:endParaRPr lang="en-US" dirty="0"/>
          </a:p>
          <a:p>
            <a:r>
              <a:rPr lang="en-US" dirty="0"/>
              <a:t>Felix Malmberg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Innehåll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Commuter</a:t>
            </a:r>
          </a:p>
          <a:p>
            <a:r>
              <a:rPr lang="en-US" dirty="0" err="1"/>
              <a:t>Målgruppen</a:t>
            </a:r>
            <a:endParaRPr lang="en-US" dirty="0"/>
          </a:p>
          <a:p>
            <a:r>
              <a:rPr lang="en-US" b="1" dirty="0"/>
              <a:t>Var</a:t>
            </a:r>
            <a:r>
              <a:rPr lang="en-US" dirty="0"/>
              <a:t> man ska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appen</a:t>
            </a:r>
            <a:endParaRPr lang="en-US" dirty="0"/>
          </a:p>
          <a:p>
            <a:r>
              <a:rPr lang="en-US" b="1" dirty="0" err="1"/>
              <a:t>Hur</a:t>
            </a:r>
            <a:r>
              <a:rPr lang="en-US" dirty="0"/>
              <a:t> man ska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appen</a:t>
            </a:r>
            <a:endParaRPr lang="en-US" dirty="0"/>
          </a:p>
          <a:p>
            <a:r>
              <a:rPr lang="en-US" b="1" dirty="0" err="1"/>
              <a:t>Varför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approach </a:t>
            </a:r>
            <a:r>
              <a:rPr lang="en-US" dirty="0" err="1"/>
              <a:t>bättre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 </a:t>
            </a:r>
            <a:r>
              <a:rPr lang="en-US" dirty="0" err="1"/>
              <a:t>andras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Commuter APP</a:t>
            </a:r>
            <a:br>
              <a:rPr lang="en-US" dirty="0"/>
            </a:br>
            <a:r>
              <a:rPr lang="en-US" dirty="0"/>
              <a:t>Open street Map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3273939"/>
            <a:ext cx="4157296" cy="2340724"/>
          </a:xfrm>
        </p:spPr>
        <p:txBody>
          <a:bodyPr/>
          <a:lstStyle/>
          <a:p>
            <a:r>
              <a:rPr lang="sv-FI" dirty="0" err="1"/>
              <a:t>OpenStreetMpp</a:t>
            </a:r>
            <a:endParaRPr lang="sv-FI" dirty="0"/>
          </a:p>
          <a:p>
            <a:pPr marL="285750" indent="-285750">
              <a:buFontTx/>
              <a:buChar char="-"/>
            </a:pPr>
            <a:r>
              <a:rPr lang="sv-FI" dirty="0" err="1"/>
              <a:t>OpenSource</a:t>
            </a:r>
            <a:endParaRPr lang="sv-FI" dirty="0"/>
          </a:p>
          <a:p>
            <a:pPr marL="285750" indent="-285750">
              <a:buFontTx/>
              <a:buChar char="-"/>
            </a:pPr>
            <a:r>
              <a:rPr lang="sv-FI" dirty="0"/>
              <a:t>Community Driven (användaren kan lägga till </a:t>
            </a:r>
            <a:r>
              <a:rPr lang="sv-FI" dirty="0" err="1"/>
              <a:t>points</a:t>
            </a:r>
            <a:r>
              <a:rPr lang="sv-FI" dirty="0"/>
              <a:t> </a:t>
            </a:r>
            <a:r>
              <a:rPr lang="sv-FI" dirty="0" err="1"/>
              <a:t>of</a:t>
            </a:r>
            <a:r>
              <a:rPr lang="sv-FI" dirty="0"/>
              <a:t> </a:t>
            </a:r>
            <a:r>
              <a:rPr lang="sv-FI" dirty="0" err="1"/>
              <a:t>interest</a:t>
            </a:r>
            <a:r>
              <a:rPr lang="sv-FI" dirty="0"/>
              <a:t>)</a:t>
            </a:r>
          </a:p>
          <a:p>
            <a:pPr marL="285750" indent="-285750">
              <a:buFontTx/>
              <a:buChar char="-"/>
            </a:pPr>
            <a:r>
              <a:rPr lang="sv-FI" dirty="0"/>
              <a:t>Gratis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7ABFBDF-6683-4359-B2B6-A4B18D52FE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6" b="366"/>
          <a:stretch>
            <a:fillRect/>
          </a:stretch>
        </p:blipFill>
        <p:spPr>
          <a:xfrm>
            <a:off x="7296150" y="1589245"/>
            <a:ext cx="3394262" cy="33693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3A712E-911C-411A-B12E-60B819FAA830}"/>
              </a:ext>
            </a:extLst>
          </p:cNvPr>
          <p:cNvSpPr txBox="1"/>
          <p:nvPr/>
        </p:nvSpPr>
        <p:spPr>
          <a:xfrm>
            <a:off x="1132254" y="2127250"/>
            <a:ext cx="400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FI" dirty="0" err="1"/>
              <a:t>Commuter</a:t>
            </a:r>
            <a:r>
              <a:rPr lang="sv-FI" dirty="0"/>
              <a:t> Projektet:</a:t>
            </a:r>
          </a:p>
          <a:p>
            <a:r>
              <a:rPr lang="sv-FI" dirty="0"/>
              <a:t>En ”</a:t>
            </a:r>
            <a:r>
              <a:rPr lang="sv-FI" dirty="0" err="1"/>
              <a:t>Reittiopas</a:t>
            </a:r>
            <a:r>
              <a:rPr lang="sv-FI" dirty="0"/>
              <a:t>” liknande </a:t>
            </a:r>
            <a:r>
              <a:rPr lang="sv-FI" dirty="0" err="1"/>
              <a:t>app</a:t>
            </a:r>
            <a:r>
              <a:rPr lang="sv-FI" dirty="0"/>
              <a:t> men bättre.</a:t>
            </a:r>
          </a:p>
          <a:p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Commuter APP</a:t>
            </a:r>
            <a:br>
              <a:rPr lang="en-US" dirty="0"/>
            </a:br>
            <a:r>
              <a:rPr lang="en-US" dirty="0" err="1"/>
              <a:t>AdressSearch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2254" y="2510600"/>
            <a:ext cx="4157296" cy="234072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sv-SE" dirty="0"/>
              <a:t>Sökning av </a:t>
            </a:r>
            <a:r>
              <a:rPr lang="sv-SE" dirty="0" err="1"/>
              <a:t>addresser</a:t>
            </a:r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/>
              <a:t>Points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interest</a:t>
            </a:r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/>
              <a:t>Tidtabeller</a:t>
            </a:r>
          </a:p>
          <a:p>
            <a:pPr marL="285750" indent="-285750">
              <a:buFontTx/>
              <a:buChar char="-"/>
            </a:pPr>
            <a:r>
              <a:rPr lang="sv-SE" dirty="0"/>
              <a:t>Tillgänglig för alla, kräver ingen licens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817C4-33C7-419F-A633-D728DA020600}"/>
              </a:ext>
            </a:extLst>
          </p:cNvPr>
          <p:cNvSpPr/>
          <p:nvPr/>
        </p:nvSpPr>
        <p:spPr>
          <a:xfrm>
            <a:off x="6563169" y="617433"/>
            <a:ext cx="5016381" cy="5623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FI"/>
          </a:p>
        </p:txBody>
      </p:sp>
      <p:pic>
        <p:nvPicPr>
          <p:cNvPr id="6" name="Picture 5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5902F801-917A-4A4F-B865-62368BA5D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2" y="2635271"/>
            <a:ext cx="4306281" cy="13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3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Målgrupp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sv-FI" dirty="0"/>
              <a:t>Pensionärer eller äldre som inte är tekniskt begåvade: Serviceroboten som kan stationeras vid busshållplatser förenklar tjänsten till de mindre tekniskt begåvade</a:t>
            </a:r>
          </a:p>
          <a:p>
            <a:pPr marL="342900" indent="-342900">
              <a:buFont typeface="+mj-lt"/>
              <a:buAutoNum type="arabicPeriod"/>
            </a:pPr>
            <a:r>
              <a:rPr lang="sv-FI" dirty="0"/>
              <a:t>Alla andra som använder allmän transport</a:t>
            </a:r>
          </a:p>
          <a:p>
            <a:pPr marL="0" indent="0">
              <a:buNone/>
            </a:pPr>
            <a:r>
              <a:rPr lang="sv-FI" dirty="0"/>
              <a:t>T.ex.</a:t>
            </a:r>
          </a:p>
          <a:p>
            <a:pPr marL="0" indent="0">
              <a:buNone/>
            </a:pPr>
            <a:r>
              <a:rPr lang="sv-FI" dirty="0"/>
              <a:t>Studeranden (billigaste resor)</a:t>
            </a:r>
          </a:p>
          <a:p>
            <a:pPr marL="0" indent="0">
              <a:buNone/>
            </a:pPr>
            <a:r>
              <a:rPr lang="sv-FI" dirty="0"/>
              <a:t>Arbetaren (Snabbaste/Bekvämaste)</a:t>
            </a:r>
          </a:p>
          <a:p>
            <a:pPr marL="0" indent="0">
              <a:buNone/>
            </a:pPr>
            <a:endParaRPr lang="sv-FI" dirty="0"/>
          </a:p>
        </p:txBody>
      </p:sp>
      <p:pic>
        <p:nvPicPr>
          <p:cNvPr id="7" name="Content Placeholder 6" descr="A close up of a person in glasses looking at her computer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38" y="626533"/>
            <a:ext cx="4589462" cy="5604933"/>
          </a:xfr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ska man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appen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FI" dirty="0" err="1"/>
              <a:t>Webbapp</a:t>
            </a:r>
            <a:r>
              <a:rPr lang="sv-FI" dirty="0"/>
              <a:t>:</a:t>
            </a:r>
            <a:br>
              <a:rPr lang="sv-FI" dirty="0"/>
            </a:br>
            <a:endParaRPr lang="sv-FI" dirty="0"/>
          </a:p>
          <a:p>
            <a:pPr marL="285750" indent="-285750">
              <a:buFontTx/>
              <a:buChar char="-"/>
            </a:pPr>
            <a:r>
              <a:rPr lang="sv-FI" dirty="0"/>
              <a:t>Fungerar på alla enheter med webbläsare</a:t>
            </a:r>
          </a:p>
          <a:p>
            <a:pPr marL="285750" indent="-285750">
              <a:buFontTx/>
              <a:buChar char="-"/>
            </a:pPr>
            <a:r>
              <a:rPr lang="sv-FI" dirty="0"/>
              <a:t>Kan fungera på skärmar i bussen, tåget, flygplan, etc.</a:t>
            </a:r>
          </a:p>
          <a:p>
            <a:pPr marL="285750" indent="-285750">
              <a:buFontTx/>
              <a:buChar char="-"/>
            </a:pPr>
            <a:r>
              <a:rPr lang="sv-FI" dirty="0"/>
              <a:t>Specifikt designad för användbarhet på touch skärmar</a:t>
            </a:r>
          </a:p>
          <a:p>
            <a:pPr marL="285750" indent="-285750">
              <a:buFontTx/>
              <a:buChar char="-"/>
            </a:pPr>
            <a:endParaRPr lang="sv-FI" dirty="0"/>
          </a:p>
          <a:p>
            <a:pPr marL="285750" indent="-285750">
              <a:buFontTx/>
              <a:buChar char="-"/>
            </a:pPr>
            <a:endParaRPr lang="sv-FI" dirty="0"/>
          </a:p>
          <a:p>
            <a:endParaRPr lang="sv-FI" dirty="0"/>
          </a:p>
        </p:txBody>
      </p:sp>
      <p:pic>
        <p:nvPicPr>
          <p:cNvPr id="20" name="Picture 19" descr="A picture containing indoor, small, sitting, table&#10;&#10;Description automatically generated">
            <a:extLst>
              <a:ext uri="{FF2B5EF4-FFF2-40B4-BE49-F238E27FC236}">
                <a16:creationId xmlns:a16="http://schemas.microsoft.com/office/drawing/2014/main" id="{6FF7ECBC-4E1D-4584-94F4-2400A5CF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500" y="942870"/>
            <a:ext cx="3703839" cy="48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6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a room&#10;&#10;Description automatically generated">
            <a:extLst>
              <a:ext uri="{FF2B5EF4-FFF2-40B4-BE49-F238E27FC236}">
                <a16:creationId xmlns:a16="http://schemas.microsoft.com/office/drawing/2014/main" id="{D55D21E7-38E2-4301-9D44-24CD7550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5" r="19723" b="1"/>
          <a:stretch/>
        </p:blipFill>
        <p:spPr>
          <a:xfrm>
            <a:off x="5924550" y="633875"/>
            <a:ext cx="5632450" cy="5591175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anchor="ctr">
            <a:normAutofit/>
          </a:bodyPr>
          <a:lstStyle/>
          <a:p>
            <a:r>
              <a:rPr lang="sv-FI" dirty="0"/>
              <a:t>HUR ska man använda </a:t>
            </a:r>
            <a:r>
              <a:rPr lang="sv-FI" dirty="0" err="1"/>
              <a:t>appen</a:t>
            </a:r>
            <a:endParaRPr lang="sv-FI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000251"/>
            <a:ext cx="4157296" cy="3648178"/>
          </a:xfrm>
        </p:spPr>
        <p:txBody>
          <a:bodyPr>
            <a:normAutofit/>
          </a:bodyPr>
          <a:lstStyle/>
          <a:p>
            <a:r>
              <a:rPr lang="sv-FI" dirty="0"/>
              <a:t>1. Välj rutt</a:t>
            </a:r>
          </a:p>
          <a:p>
            <a:pPr marL="486918" lvl="1" indent="-285750">
              <a:buFontTx/>
              <a:buChar char="-"/>
            </a:pPr>
            <a:r>
              <a:rPr lang="sv-FI" dirty="0"/>
              <a:t>Varifrån </a:t>
            </a:r>
            <a:r>
              <a:rPr lang="sv-FI" dirty="0">
                <a:sym typeface="Wingdings" panose="05000000000000000000" pitchFamily="2" charset="2"/>
              </a:rPr>
              <a:t> Vart</a:t>
            </a:r>
          </a:p>
          <a:p>
            <a:pPr marL="486918" lvl="1" indent="-285750">
              <a:buFontTx/>
              <a:buChar char="-"/>
            </a:pPr>
            <a:endParaRPr lang="sv-FI" dirty="0"/>
          </a:p>
          <a:p>
            <a:r>
              <a:rPr lang="sv-FI" dirty="0"/>
              <a:t>2. Hur vill du åka?</a:t>
            </a:r>
          </a:p>
          <a:p>
            <a:pPr marL="486918" lvl="1" indent="-285750">
              <a:buFontTx/>
              <a:buChar char="-"/>
            </a:pPr>
            <a:r>
              <a:rPr lang="sv-FI" dirty="0"/>
              <a:t>Simpel resa(inga byten)</a:t>
            </a:r>
          </a:p>
          <a:p>
            <a:pPr marL="486918" lvl="1" indent="-285750">
              <a:buFontTx/>
              <a:buChar char="-"/>
            </a:pPr>
            <a:r>
              <a:rPr lang="sv-FI" dirty="0"/>
              <a:t>Snabb resa(möjliga byten)</a:t>
            </a:r>
          </a:p>
          <a:p>
            <a:pPr marL="486918" lvl="1" indent="-285750">
              <a:buFontTx/>
              <a:buChar char="-"/>
            </a:pPr>
            <a:r>
              <a:rPr lang="sv-FI" dirty="0"/>
              <a:t>Bekväm resa (bättre buss </a:t>
            </a:r>
            <a:r>
              <a:rPr lang="sv-FI" dirty="0" err="1"/>
              <a:t>t.ex</a:t>
            </a:r>
            <a:r>
              <a:rPr lang="sv-FI" dirty="0"/>
              <a:t>)</a:t>
            </a:r>
          </a:p>
          <a:p>
            <a:pPr lvl="1"/>
            <a:endParaRPr lang="sv-FI" dirty="0"/>
          </a:p>
          <a:p>
            <a:pPr lvl="1"/>
            <a:r>
              <a:rPr lang="sv-FI" dirty="0"/>
              <a:t>3. Följ instruktionerna på kartan</a:t>
            </a:r>
          </a:p>
          <a:p>
            <a:pPr lvl="1"/>
            <a:endParaRPr lang="sv-FI" dirty="0"/>
          </a:p>
          <a:p>
            <a:pPr lvl="1"/>
            <a:r>
              <a:rPr lang="sv-FI" dirty="0"/>
              <a:t>4. Ge feedback för att få bättre förslag nästa gång.</a:t>
            </a:r>
          </a:p>
          <a:p>
            <a:pPr marL="486918" lvl="1" indent="-285750">
              <a:buFontTx/>
              <a:buChar char="-"/>
            </a:pPr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150488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earing, person, shirt, suit&#10;&#10;Description automatically generated">
            <a:extLst>
              <a:ext uri="{FF2B5EF4-FFF2-40B4-BE49-F238E27FC236}">
                <a16:creationId xmlns:a16="http://schemas.microsoft.com/office/drawing/2014/main" id="{D2639125-AE50-423A-B4D8-356BC5F61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1" r="29547" b="2"/>
          <a:stretch/>
        </p:blipFill>
        <p:spPr>
          <a:xfrm>
            <a:off x="5924550" y="633875"/>
            <a:ext cx="5632450" cy="5591175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anchor="ctr">
            <a:normAutofit/>
          </a:bodyPr>
          <a:lstStyle/>
          <a:p>
            <a:r>
              <a:rPr lang="sv-FI" dirty="0"/>
              <a:t>Varför välja vår </a:t>
            </a:r>
            <a:r>
              <a:rPr lang="sv-FI" dirty="0" err="1"/>
              <a:t>app</a:t>
            </a:r>
            <a:endParaRPr lang="sv-FI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/>
          <a:p>
            <a:pPr marL="486918" lvl="1" indent="-285750">
              <a:buFontTx/>
              <a:buChar char="-"/>
            </a:pPr>
            <a:r>
              <a:rPr lang="sv-FI" sz="1600" dirty="0"/>
              <a:t>Mera personlig till dig som användare.</a:t>
            </a:r>
          </a:p>
          <a:p>
            <a:pPr marL="486918" lvl="1" indent="-285750">
              <a:buFontTx/>
              <a:buChar char="-"/>
            </a:pPr>
            <a:r>
              <a:rPr lang="sv-FI" sz="1600" dirty="0"/>
              <a:t>Lär sig dina vanor och hur du föredrar att pendla</a:t>
            </a:r>
          </a:p>
          <a:p>
            <a:pPr marL="486918" lvl="1" indent="-285750">
              <a:buFontTx/>
              <a:buChar char="-"/>
            </a:pPr>
            <a:r>
              <a:rPr lang="sv-FI" sz="1600" dirty="0"/>
              <a:t>Flera alternativ, snyggt sammanfattade</a:t>
            </a:r>
          </a:p>
          <a:p>
            <a:pPr marL="486918" lvl="1" indent="-285750">
              <a:buFontTx/>
              <a:buChar char="-"/>
            </a:pPr>
            <a:r>
              <a:rPr lang="sv-FI" sz="1600" dirty="0"/>
              <a:t>Designad för användbarhet</a:t>
            </a:r>
          </a:p>
          <a:p>
            <a:pPr marL="486918" lvl="1" indent="-285750">
              <a:buFontTx/>
              <a:buChar char="-"/>
            </a:pPr>
            <a:r>
              <a:rPr lang="sv-FI" sz="1600" dirty="0"/>
              <a:t>Optimerad för touch skärmar</a:t>
            </a:r>
          </a:p>
          <a:p>
            <a:pPr lvl="1"/>
            <a:endParaRPr lang="sv-FI" sz="1600" dirty="0"/>
          </a:p>
          <a:p>
            <a:pPr marL="669798" lvl="2" indent="-285750">
              <a:buFontTx/>
              <a:buChar char="-"/>
            </a:pPr>
            <a:endParaRPr lang="sv-FI" sz="1600" dirty="0"/>
          </a:p>
          <a:p>
            <a:pPr marL="669798" lvl="2" indent="-285750">
              <a:buFontTx/>
              <a:buChar char="-"/>
            </a:pPr>
            <a:endParaRPr lang="sv-FI" sz="1600" dirty="0"/>
          </a:p>
        </p:txBody>
      </p:sp>
    </p:spTree>
    <p:extLst>
      <p:ext uri="{BB962C8B-B14F-4D97-AF65-F5344CB8AC3E}">
        <p14:creationId xmlns:p14="http://schemas.microsoft.com/office/powerpoint/2010/main" val="36412555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7D741060A9C448D27D97D70C86F43" ma:contentTypeVersion="9" ma:contentTypeDescription="Create a new document." ma:contentTypeScope="" ma:versionID="35127fece350d0fd6fc3b1d1061895c6">
  <xsd:schema xmlns:xsd="http://www.w3.org/2001/XMLSchema" xmlns:xs="http://www.w3.org/2001/XMLSchema" xmlns:p="http://schemas.microsoft.com/office/2006/metadata/properties" xmlns:ns3="4e4a29f9-4c7c-4ac8-b74f-f5ed5353eab5" targetNamespace="http://schemas.microsoft.com/office/2006/metadata/properties" ma:root="true" ma:fieldsID="60e416394c7d2d3ab504fcdb1f37af06" ns3:_="">
    <xsd:import namespace="4e4a29f9-4c7c-4ac8-b74f-f5ed5353ea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4a29f9-4c7c-4ac8-b74f-f5ed5353e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74272-1C87-46FB-959D-FD6275B4B756}">
  <ds:schemaRefs>
    <ds:schemaRef ds:uri="http://schemas.openxmlformats.org/package/2006/metadata/core-properties"/>
    <ds:schemaRef ds:uri="4e4a29f9-4c7c-4ac8-b74f-f5ed5353eab5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9ADB06-E271-41D4-8944-C6BD857A15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9013C8-821B-406B-8B23-029639F8C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4a29f9-4c7c-4ac8-b74f-f5ed5353ea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RetrospectVTI</vt:lpstr>
      <vt:lpstr>Commuter App</vt:lpstr>
      <vt:lpstr>Innehåll</vt:lpstr>
      <vt:lpstr>Commuter APP Open street Map</vt:lpstr>
      <vt:lpstr>Commuter APP AdressSearch</vt:lpstr>
      <vt:lpstr>Målgrupp</vt:lpstr>
      <vt:lpstr>Var ska man använda appen</vt:lpstr>
      <vt:lpstr>HUR ska man använda appen</vt:lpstr>
      <vt:lpstr>Varför välja vår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Commuter App</dc:title>
  <dc:creator>Felix Malmberg</dc:creator>
  <cp:lastModifiedBy>Felix Malmberg</cp:lastModifiedBy>
  <cp:revision>4</cp:revision>
  <dcterms:created xsi:type="dcterms:W3CDTF">2020-10-06T09:14:46Z</dcterms:created>
  <dcterms:modified xsi:type="dcterms:W3CDTF">2020-10-07T08:09:25Z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0x0101000BA7D741060A9C448D27D97D70C86F43</vt:lpwstr>
  </property>
</Properties>
</file>