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83AA-51E2-4764-9AF2-DAB257E7DAB5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E42-523D-4241-A622-17A27BC08F3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20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83AA-51E2-4764-9AF2-DAB257E7DAB5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E42-523D-4241-A622-17A27BC08F3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149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83AA-51E2-4764-9AF2-DAB257E7DAB5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E42-523D-4241-A622-17A27BC08F3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441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83AA-51E2-4764-9AF2-DAB257E7DAB5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E42-523D-4241-A622-17A27BC08F3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769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83AA-51E2-4764-9AF2-DAB257E7DAB5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E42-523D-4241-A622-17A27BC08F3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736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83AA-51E2-4764-9AF2-DAB257E7DAB5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E42-523D-4241-A622-17A27BC08F3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786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83AA-51E2-4764-9AF2-DAB257E7DAB5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E42-523D-4241-A622-17A27BC08F3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125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83AA-51E2-4764-9AF2-DAB257E7DAB5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E42-523D-4241-A622-17A27BC08F3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517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83AA-51E2-4764-9AF2-DAB257E7DAB5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E42-523D-4241-A622-17A27BC08F3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701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83AA-51E2-4764-9AF2-DAB257E7DAB5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E42-523D-4241-A622-17A27BC08F3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143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83AA-51E2-4764-9AF2-DAB257E7DAB5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E42-523D-4241-A622-17A27BC08F3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663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27C83AA-51E2-4764-9AF2-DAB257E7DAB5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D9C0E42-523D-4241-A622-17A27BC08F3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27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8120D1D-7069-41FB-A4F3-3390AC76D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tx2"/>
                </a:solidFill>
              </a:rPr>
              <a:t>Termostat řízený Školou online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26C068F-288A-4F5E-B56D-0B42B66D5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accent1"/>
                </a:solidFill>
              </a:rPr>
              <a:t>Filip Růžička</a:t>
            </a:r>
          </a:p>
        </p:txBody>
      </p:sp>
    </p:spTree>
    <p:extLst>
      <p:ext uri="{BB962C8B-B14F-4D97-AF65-F5344CB8AC3E}">
        <p14:creationId xmlns:p14="http://schemas.microsoft.com/office/powerpoint/2010/main" val="85796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E7E5E8-F467-4208-AEF0-48171990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Možné úpravy a přídavky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179DD9-441D-4A69-9F7B-82F1F9C4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Lepší implementace scriptu</a:t>
            </a:r>
          </a:p>
          <a:p>
            <a:r>
              <a:rPr lang="cs-CZ" dirty="0"/>
              <a:t>Lepší UI</a:t>
            </a:r>
          </a:p>
          <a:p>
            <a:r>
              <a:rPr lang="cs-CZ" dirty="0"/>
              <a:t>Lepší kontrola nad termostatem</a:t>
            </a:r>
          </a:p>
        </p:txBody>
      </p:sp>
    </p:spTree>
    <p:extLst>
      <p:ext uri="{BB962C8B-B14F-4D97-AF65-F5344CB8AC3E}">
        <p14:creationId xmlns:p14="http://schemas.microsoft.com/office/powerpoint/2010/main" val="115359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BD1A2D-8DE8-41DE-8EB5-3B5CDDAA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52751A-F6EC-4D5A-B10B-3F3882AE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Git: https://github.com/WizzyKCZ/termostatRizenySkolouOnline</a:t>
            </a:r>
          </a:p>
        </p:txBody>
      </p:sp>
    </p:spTree>
    <p:extLst>
      <p:ext uri="{BB962C8B-B14F-4D97-AF65-F5344CB8AC3E}">
        <p14:creationId xmlns:p14="http://schemas.microsoft.com/office/powerpoint/2010/main" val="59265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B324C0-CC7B-4173-A899-E0320CDD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F63411-A4CC-4694-8FAD-B1DE116F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  <a:p>
            <a:r>
              <a:rPr lang="cs-CZ" dirty="0"/>
              <a:t>Použité technologie</a:t>
            </a:r>
          </a:p>
          <a:p>
            <a:r>
              <a:rPr lang="cs-CZ" dirty="0" err="1"/>
              <a:t>Home</a:t>
            </a:r>
            <a:r>
              <a:rPr lang="cs-CZ" dirty="0"/>
              <a:t> </a:t>
            </a:r>
            <a:r>
              <a:rPr lang="cs-CZ" dirty="0" err="1"/>
              <a:t>Assistent</a:t>
            </a:r>
            <a:r>
              <a:rPr lang="cs-CZ" dirty="0"/>
              <a:t> a script pro </a:t>
            </a:r>
            <a:r>
              <a:rPr lang="cs-CZ" dirty="0" err="1"/>
              <a:t>parsování</a:t>
            </a:r>
            <a:endParaRPr lang="cs-CZ" dirty="0"/>
          </a:p>
          <a:p>
            <a:r>
              <a:rPr lang="cs-CZ" dirty="0"/>
              <a:t>Problémy a možnosti řešení</a:t>
            </a:r>
          </a:p>
          <a:p>
            <a:r>
              <a:rPr lang="cs-CZ" dirty="0"/>
              <a:t>Možné úpravy a přídavky</a:t>
            </a:r>
          </a:p>
          <a:p>
            <a:r>
              <a:rPr lang="cs-CZ" dirty="0"/>
              <a:t>Závěr</a:t>
            </a:r>
          </a:p>
        </p:txBody>
      </p:sp>
    </p:spTree>
    <p:extLst>
      <p:ext uri="{BB962C8B-B14F-4D97-AF65-F5344CB8AC3E}">
        <p14:creationId xmlns:p14="http://schemas.microsoft.com/office/powerpoint/2010/main" val="311430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178CAB-396D-4232-8F15-21E6D322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5F2DA6-D7AC-4363-8E5D-6E956704A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jsem si vybral?</a:t>
            </a:r>
          </a:p>
          <a:p>
            <a:r>
              <a:rPr lang="cs-CZ" dirty="0"/>
              <a:t>Jaké jsem měl v</a:t>
            </a:r>
            <a:r>
              <a:rPr lang="en-US" dirty="0" err="1"/>
              <a:t>i</a:t>
            </a:r>
            <a:r>
              <a:rPr lang="cs-CZ" dirty="0"/>
              <a:t>ze?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2191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F024A5-953C-46BB-9660-E18BFAB6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267D1C-D339-423E-B737-9802E01C6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Home</a:t>
            </a:r>
            <a:r>
              <a:rPr lang="cs-CZ" b="1" dirty="0"/>
              <a:t> </a:t>
            </a:r>
            <a:r>
              <a:rPr lang="cs-CZ" b="1" dirty="0" err="1"/>
              <a:t>Assistant</a:t>
            </a:r>
            <a:endParaRPr lang="en-US" b="1" dirty="0"/>
          </a:p>
          <a:p>
            <a:r>
              <a:rPr lang="cs-CZ" dirty="0" err="1"/>
              <a:t>Beautiful</a:t>
            </a:r>
            <a:r>
              <a:rPr lang="cs-CZ" dirty="0"/>
              <a:t> </a:t>
            </a:r>
            <a:r>
              <a:rPr lang="cs-CZ" dirty="0" err="1"/>
              <a:t>Soup</a:t>
            </a:r>
            <a:endParaRPr lang="cs-CZ" dirty="0"/>
          </a:p>
          <a:p>
            <a:r>
              <a:rPr lang="en-US" dirty="0" err="1"/>
              <a:t>ChromeDriver</a:t>
            </a:r>
            <a:r>
              <a:rPr lang="en-US" dirty="0"/>
              <a:t> – WebDriver pro Chrome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9758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EAFA62-17E3-4D47-BA6B-EE0AA10C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Home</a:t>
            </a:r>
            <a:r>
              <a:rPr lang="cs-CZ" dirty="0"/>
              <a:t> </a:t>
            </a:r>
            <a:r>
              <a:rPr lang="cs-CZ" dirty="0" err="1"/>
              <a:t>Assistent</a:t>
            </a:r>
            <a:r>
              <a:rPr lang="cs-CZ" dirty="0"/>
              <a:t> a script pro </a:t>
            </a:r>
            <a:r>
              <a:rPr lang="cs-CZ" dirty="0" err="1"/>
              <a:t>parsování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3C966C-5E9E-4EF2-9877-F8F72B4B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to je</a:t>
            </a:r>
            <a:r>
              <a:rPr lang="en-US" dirty="0"/>
              <a:t> HA</a:t>
            </a:r>
            <a:r>
              <a:rPr lang="cs-CZ" dirty="0"/>
              <a:t>?</a:t>
            </a:r>
          </a:p>
          <a:p>
            <a:r>
              <a:rPr lang="cs-CZ" dirty="0"/>
              <a:t>Proč jsem použil?</a:t>
            </a:r>
          </a:p>
          <a:p>
            <a:r>
              <a:rPr lang="cs-CZ" dirty="0"/>
              <a:t>Instalace</a:t>
            </a:r>
          </a:p>
          <a:p>
            <a:r>
              <a:rPr lang="cs-CZ" dirty="0"/>
              <a:t>Script pro </a:t>
            </a:r>
            <a:r>
              <a:rPr lang="cs-CZ" dirty="0" err="1"/>
              <a:t>parsování</a:t>
            </a:r>
            <a:endParaRPr lang="cs-CZ" dirty="0"/>
          </a:p>
          <a:p>
            <a:r>
              <a:rPr lang="cs-CZ" dirty="0"/>
              <a:t>Automatizace</a:t>
            </a:r>
          </a:p>
          <a:p>
            <a:r>
              <a:rPr lang="cs-CZ" dirty="0"/>
              <a:t>Uživatelské rozhraní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5948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9A23C63A-02AB-4C13-8DC4-BED9241F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07204"/>
            <a:ext cx="10905066" cy="50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8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685D0D0-CC79-47D1-BEE5-ED8FDA50D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20724"/>
            <a:ext cx="10905066" cy="44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69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65C0B84-4E9C-4868-8850-B0313C96A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07204"/>
            <a:ext cx="10905066" cy="50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7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6512E3-F6A1-4F5C-AE2B-59D79B57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Problémy a možnosti 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A6761F-7625-45CE-9FE7-5FC8A7CA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Problém s </a:t>
            </a:r>
            <a:r>
              <a:rPr lang="en-US" dirty="0"/>
              <a:t>“</a:t>
            </a:r>
            <a:r>
              <a:rPr lang="cs-CZ" dirty="0"/>
              <a:t>__import__ not </a:t>
            </a:r>
            <a:r>
              <a:rPr lang="cs-CZ" dirty="0" err="1"/>
              <a:t>found</a:t>
            </a:r>
            <a:r>
              <a:rPr lang="en-US" dirty="0"/>
              <a:t>”</a:t>
            </a:r>
          </a:p>
          <a:p>
            <a:r>
              <a:rPr lang="cs-CZ"/>
              <a:t>Problém se čtením souborů v HA</a:t>
            </a:r>
            <a:endParaRPr lang="cs-CZ" dirty="0"/>
          </a:p>
          <a:p>
            <a:r>
              <a:rPr lang="cs-CZ" dirty="0"/>
              <a:t>Problém s instalací </a:t>
            </a:r>
            <a:r>
              <a:rPr lang="cs-CZ" dirty="0" err="1"/>
              <a:t>addonů</a:t>
            </a:r>
            <a:r>
              <a:rPr lang="cs-CZ" dirty="0"/>
              <a:t> do HA</a:t>
            </a:r>
          </a:p>
        </p:txBody>
      </p:sp>
    </p:spTree>
    <p:extLst>
      <p:ext uri="{BB962C8B-B14F-4D97-AF65-F5344CB8AC3E}">
        <p14:creationId xmlns:p14="http://schemas.microsoft.com/office/powerpoint/2010/main" val="1271607062"/>
      </p:ext>
    </p:extLst>
  </p:cSld>
  <p:clrMapOvr>
    <a:masterClrMapping/>
  </p:clrMapOvr>
</p:sld>
</file>

<file path=ppt/theme/theme1.xml><?xml version="1.0" encoding="utf-8"?>
<a:theme xmlns:a="http://schemas.openxmlformats.org/drawingml/2006/main" name="Rámeček">
  <a:themeElements>
    <a:clrScheme name="Rámeček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ámeček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ámeček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TM03457475[[fn=Rámeček]]</Template>
  <TotalTime>132</TotalTime>
  <Words>121</Words>
  <Application>Microsoft Office PowerPoint</Application>
  <PresentationFormat>Širokoúhlá obrazovka</PresentationFormat>
  <Paragraphs>33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Rámeček</vt:lpstr>
      <vt:lpstr>Termostat řízený Školou online</vt:lpstr>
      <vt:lpstr>Obsah</vt:lpstr>
      <vt:lpstr>Úvod</vt:lpstr>
      <vt:lpstr>Použité technologie</vt:lpstr>
      <vt:lpstr>Home Assistent a script pro parsování</vt:lpstr>
      <vt:lpstr>Prezentace aplikace PowerPoint</vt:lpstr>
      <vt:lpstr>Prezentace aplikace PowerPoint</vt:lpstr>
      <vt:lpstr>Prezentace aplikace PowerPoint</vt:lpstr>
      <vt:lpstr>Problémy a možnosti řešení</vt:lpstr>
      <vt:lpstr>Možné úpravy a přídavky</vt:lpstr>
      <vt:lpstr>Závěr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Termostat řízený Školou online</dc:title>
  <dc:creator>Filip Růžička</dc:creator>
  <cp:lastModifiedBy>Filip Růžička</cp:lastModifiedBy>
  <cp:revision>3</cp:revision>
  <dcterms:created xsi:type="dcterms:W3CDTF">2022-01-11T17:35:48Z</dcterms:created>
  <dcterms:modified xsi:type="dcterms:W3CDTF">2022-01-11T21:43:05Z</dcterms:modified>
</cp:coreProperties>
</file>