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3351-D24B-E1B1-8181-DC07A75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3C25-2E6B-E785-E6C8-AE0222222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7287-693E-8944-C995-230D3547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D647-6AF4-2815-613D-4E128CA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B7EC-9756-D225-15CF-0927B63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461-F527-FDA5-C53B-93A98C44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A7ED9-E350-9698-4E08-6C28ACB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FB49-F0E1-1B84-7CAD-BA48997A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A806-6CCC-5E67-39C7-65A2E3EE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6BA8-93F4-0C35-8371-7058DD41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1B195-9465-A4E5-2489-238BF2332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C0AF7-C5B0-61B1-02AA-B10E5F93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3A62-6648-8D8C-71B6-808538D8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0046-5899-109D-27E4-7D715A0F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7DEA-B8DF-46DE-28B4-A4414BD8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C7EE-C1B1-44B6-2D7E-CD49D540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9A2-8EEE-3D1C-7D43-49F9DA15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81AE-046A-D6C0-59C2-31335CDE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36A8-B1C7-733D-08B1-8EAA854F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8524-0D99-124A-9322-DCD5A7C7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D0D-2809-F33D-84EF-636674EA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5AA8-9B57-2EDF-950E-F8A5C569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A283-7774-3084-5AC8-8542824C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ED7D-B756-2403-03DC-B1671904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0826-BAF7-BA23-B84C-F1C3354B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8C97-642D-FB9F-3946-E5C097D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B607-65F7-F4DE-70A5-14BBBDCA5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E9A13-CEE9-92AA-29BF-2B5C6CB7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4E86-7585-B981-960B-95D9140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2896-04EF-2D6B-B454-7D00A945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6DF2-D2FD-D326-1507-4BE7791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B200-D7B7-143D-E406-936D640B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FC5D1-226A-907E-F706-35D57EBF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07E3-2E26-8FE1-2075-3284F1E5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BEDC1-5605-DB49-7E0C-FD934D9B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A28D0-2AB8-44F6-4E1A-5EAB9BDF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F942-14FE-ED0A-6F9E-1DB397F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18E81-BA28-BF22-D56B-981A847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9A04E-546F-D646-DA20-5B6E783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A232-C069-AC4E-0014-5FC9FDEE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0A755-4993-84D2-2681-06F4D22E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3FC65-2A90-1104-1A92-E18E98B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56C1A-4619-7AF9-E29C-44D14649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799A0-BDCF-040E-BB8A-5B377AE2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E664C-A71B-579A-4231-84A855F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19D4-657D-6555-3833-06AD954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7BD2-6D71-F478-E320-CEDC60A3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A355-55F0-BF65-FB5C-149BC684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C6E6-8430-0974-1E72-BCE37EA7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700B-3B31-EBCC-7342-15E97E04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D766-0889-9515-E1BA-62E5120B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839F-3FE3-1F9D-C98F-0F77953C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D697-C147-24FD-ED6B-19964B88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44F43-6B26-517C-5884-2AB8047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5ACE-A0A0-37D2-6651-4993C33F3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995F-DE35-70DA-B871-FEF0F34B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A910-0047-AB15-4431-143F7632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C1F7-E6BA-59D5-3FE2-A047EE8E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CE1A1-1DAC-9F8D-B00C-1F120C4A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70DDD-DEB4-2178-CB32-E9B1CD1D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AA9E-106D-9D64-561B-CF28CEE6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A0E4-177E-EA7B-779B-DCA85CCE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E2CE-97CA-242A-9C8D-FD5A77F4D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1EA03-F665-0E05-858F-41181D4706C6}"/>
              </a:ext>
            </a:extLst>
          </p:cNvPr>
          <p:cNvSpPr/>
          <p:nvPr/>
        </p:nvSpPr>
        <p:spPr>
          <a:xfrm>
            <a:off x="4347328" y="876693"/>
            <a:ext cx="3497344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Привет!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C0151-5E07-CF34-E820-FEF0445F788E}"/>
              </a:ext>
            </a:extLst>
          </p:cNvPr>
          <p:cNvSpPr/>
          <p:nvPr/>
        </p:nvSpPr>
        <p:spPr>
          <a:xfrm>
            <a:off x="2222368" y="3610463"/>
            <a:ext cx="2081753" cy="7209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Я в порядке, спасибо.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E9F42-05ED-6282-477B-6AD88B752771}"/>
              </a:ext>
            </a:extLst>
          </p:cNvPr>
          <p:cNvSpPr/>
          <p:nvPr/>
        </p:nvSpPr>
        <p:spPr>
          <a:xfrm>
            <a:off x="5055123" y="3648169"/>
            <a:ext cx="2081753" cy="6831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Я волшебник, Гарри!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39224-ECF6-2EDA-6961-4FC1A4A7193E}"/>
              </a:ext>
            </a:extLst>
          </p:cNvPr>
          <p:cNvSpPr/>
          <p:nvPr/>
        </p:nvSpPr>
        <p:spPr>
          <a:xfrm>
            <a:off x="7887878" y="3619892"/>
            <a:ext cx="1871221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Меня зовут Боб.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AB79E-8560-2B2F-D051-8F9F275992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385740"/>
            <a:ext cx="0" cy="2262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4B5B53-7C92-E5E6-4990-4226428A8ABE}"/>
              </a:ext>
            </a:extLst>
          </p:cNvPr>
          <p:cNvSpPr/>
          <p:nvPr/>
        </p:nvSpPr>
        <p:spPr>
          <a:xfrm>
            <a:off x="2377124" y="273141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Как ты?</a:t>
            </a:r>
            <a:endParaRPr lang="en-GB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3D86B0-CD35-0B79-2296-49BF2C3602E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567262" y="1081724"/>
            <a:ext cx="2224723" cy="28327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751AB4-62F6-40BA-49DC-786BEF90326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6342668" y="1139071"/>
            <a:ext cx="2234152" cy="2727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1ED280-EAE8-E6BD-40EF-E43B18BE1C97}"/>
              </a:ext>
            </a:extLst>
          </p:cNvPr>
          <p:cNvSpPr/>
          <p:nvPr/>
        </p:nvSpPr>
        <p:spPr>
          <a:xfrm>
            <a:off x="5209884" y="273141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Кто ты?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F683B1-8AB3-0C31-6AEF-D2CAB096D7C3}"/>
              </a:ext>
            </a:extLst>
          </p:cNvPr>
          <p:cNvSpPr/>
          <p:nvPr/>
        </p:nvSpPr>
        <p:spPr>
          <a:xfrm>
            <a:off x="7776525" y="2719633"/>
            <a:ext cx="2093930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Как тебя зовут?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0C368-2B91-0ED3-D6BB-9E757BFD8F60}"/>
              </a:ext>
            </a:extLst>
          </p:cNvPr>
          <p:cNvSpPr/>
          <p:nvPr/>
        </p:nvSpPr>
        <p:spPr>
          <a:xfrm>
            <a:off x="4441596" y="499621"/>
            <a:ext cx="3497344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Привет!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397F7-3B1B-AF08-87D7-8359CA27303E}"/>
              </a:ext>
            </a:extLst>
          </p:cNvPr>
          <p:cNvSpPr/>
          <p:nvPr/>
        </p:nvSpPr>
        <p:spPr>
          <a:xfrm>
            <a:off x="2316636" y="1983755"/>
            <a:ext cx="2081753" cy="6050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Всё хорошо, спасибо.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26F64-F2DB-BFDA-FE55-2E9631E60DFD}"/>
              </a:ext>
            </a:extLst>
          </p:cNvPr>
          <p:cNvSpPr/>
          <p:nvPr/>
        </p:nvSpPr>
        <p:spPr>
          <a:xfrm>
            <a:off x="5149391" y="2021461"/>
            <a:ext cx="2081753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Я волшебник, Гарри!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F7296-7DE8-D532-7403-94CC683372E6}"/>
              </a:ext>
            </a:extLst>
          </p:cNvPr>
          <p:cNvSpPr/>
          <p:nvPr/>
        </p:nvSpPr>
        <p:spPr>
          <a:xfrm>
            <a:off x="7982146" y="1993184"/>
            <a:ext cx="1871221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Меня зовут Боб.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C5AB4-D724-7D8D-42F1-D2639C55E3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0268" y="1008668"/>
            <a:ext cx="0" cy="1012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CE5F35E-D81B-43D6-D02C-74F5D998A1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86348" y="79834"/>
            <a:ext cx="975087" cy="2832755"/>
          </a:xfrm>
          <a:prstGeom prst="bentConnector3">
            <a:avLst>
              <a:gd name="adj1" fmla="val 236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E9F9E25-0DB9-36B9-86BB-BA86D7AE1E1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061754" y="137181"/>
            <a:ext cx="984516" cy="2727489"/>
          </a:xfrm>
          <a:prstGeom prst="bentConnector3">
            <a:avLst>
              <a:gd name="adj1" fmla="val 241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B29A9E-4ADD-AAF9-FF08-3D134D419643}"/>
              </a:ext>
            </a:extLst>
          </p:cNvPr>
          <p:cNvSpPr/>
          <p:nvPr/>
        </p:nvSpPr>
        <p:spPr>
          <a:xfrm>
            <a:off x="2462359" y="132446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Как ты?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FF6B27-71D4-C8EC-8A76-2C9871C04A48}"/>
              </a:ext>
            </a:extLst>
          </p:cNvPr>
          <p:cNvSpPr/>
          <p:nvPr/>
        </p:nvSpPr>
        <p:spPr>
          <a:xfrm>
            <a:off x="5313185" y="132446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Кто ты?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C5CF9-CF2D-BC4A-CBC7-409E15F4F7EF}"/>
              </a:ext>
            </a:extLst>
          </p:cNvPr>
          <p:cNvSpPr/>
          <p:nvPr/>
        </p:nvSpPr>
        <p:spPr>
          <a:xfrm>
            <a:off x="7870793" y="1324465"/>
            <a:ext cx="2093930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Как тебя зовут?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9D7698-B2F0-974C-3340-A6C2945A7818}"/>
              </a:ext>
            </a:extLst>
          </p:cNvPr>
          <p:cNvSpPr/>
          <p:nvPr/>
        </p:nvSpPr>
        <p:spPr>
          <a:xfrm>
            <a:off x="3733014" y="3781326"/>
            <a:ext cx="2081753" cy="8993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Я могу научить тебя зельеварению.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7CAFE4-48BB-7928-133F-C9321F83F757}"/>
              </a:ext>
            </a:extLst>
          </p:cNvPr>
          <p:cNvSpPr/>
          <p:nvPr/>
        </p:nvSpPr>
        <p:spPr>
          <a:xfrm>
            <a:off x="6044547" y="3781327"/>
            <a:ext cx="2081753" cy="14644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Собери 5 волшебных кристаллов, и ты выиграешь в эту игру.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09B2C9-0E53-494D-2A52-30B69F9671BE}"/>
              </a:ext>
            </a:extLst>
          </p:cNvPr>
          <p:cNvSpPr/>
          <p:nvPr/>
        </p:nvSpPr>
        <p:spPr>
          <a:xfrm>
            <a:off x="3880308" y="2794755"/>
            <a:ext cx="1772239" cy="808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Söhne Mono"/>
              </a:rPr>
              <a:t>Чему ты можешь меня научить?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D3F4E3-22D7-BF61-8F60-57993EDFBDC2}"/>
              </a:ext>
            </a:extLst>
          </p:cNvPr>
          <p:cNvSpPr/>
          <p:nvPr/>
        </p:nvSpPr>
        <p:spPr>
          <a:xfrm>
            <a:off x="6199303" y="2815083"/>
            <a:ext cx="1772239" cy="857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Söhne Mono"/>
              </a:rPr>
              <a:t>У тебя есть для меня задания?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2D954D-A1C1-280C-12BC-6076E4ECBFF0}"/>
              </a:ext>
            </a:extLst>
          </p:cNvPr>
          <p:cNvSpPr/>
          <p:nvPr/>
        </p:nvSpPr>
        <p:spPr>
          <a:xfrm>
            <a:off x="8967247" y="2745264"/>
            <a:ext cx="1772239" cy="857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Söhne Mono"/>
              </a:rPr>
              <a:t>Что ты здесь делаешь, Боб?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34CE9-0A54-B14A-256A-07A5AEF768BB}"/>
              </a:ext>
            </a:extLst>
          </p:cNvPr>
          <p:cNvSpPr/>
          <p:nvPr/>
        </p:nvSpPr>
        <p:spPr>
          <a:xfrm>
            <a:off x="8812489" y="3781327"/>
            <a:ext cx="2081753" cy="959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Я ищу избранного.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EA6659-CBCC-A4DB-205E-D09DBE21DCDB}"/>
              </a:ext>
            </a:extLst>
          </p:cNvPr>
          <p:cNvSpPr/>
          <p:nvPr/>
        </p:nvSpPr>
        <p:spPr>
          <a:xfrm>
            <a:off x="974105" y="2808600"/>
            <a:ext cx="2081753" cy="636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Söhne Mono"/>
              </a:rPr>
              <a:t>Чем занимаешься сегодня?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FF3B9-F3DD-DA7C-9505-25900CBA1448}"/>
              </a:ext>
            </a:extLst>
          </p:cNvPr>
          <p:cNvSpPr/>
          <p:nvPr/>
        </p:nvSpPr>
        <p:spPr>
          <a:xfrm>
            <a:off x="819347" y="3781327"/>
            <a:ext cx="2081753" cy="86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Ищу кого-то, кто поможет мне с заданием.</a:t>
            </a:r>
            <a:endParaRPr lang="en-GB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2DD8A4F-0B06-9864-3325-6D9E9DD8BF5C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5346225" y="1950711"/>
            <a:ext cx="264247" cy="14238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3F2C5D-4FA9-71C9-B255-61AB65AA74B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16200000" flipH="1">
            <a:off x="6495558" y="2225217"/>
            <a:ext cx="284575" cy="895155"/>
          </a:xfrm>
          <a:prstGeom prst="bentConnector3">
            <a:avLst>
              <a:gd name="adj1" fmla="val 268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F34004-159F-C190-CEF2-CF61485268B5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8917757" y="2502231"/>
            <a:ext cx="935610" cy="243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FD3A9-A77E-15F7-35EA-0ED618DF258A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2014982" y="2588838"/>
            <a:ext cx="1342531" cy="219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7951D2-BF55-F876-EBDE-3DA009BD99B2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860224" y="3444908"/>
            <a:ext cx="154758" cy="336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35FACA-C3AA-B503-DFAF-1AFD4049B87E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766428" y="3603102"/>
            <a:ext cx="7463" cy="178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E7F1D-646A-3464-7C3B-1D97D74F27E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7085423" y="3672922"/>
            <a:ext cx="1" cy="108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B9EBC5-9DA2-2FE3-68E2-CFF53AD1EBF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9853366" y="3603103"/>
            <a:ext cx="1" cy="178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D964A8F-CB96-A69F-1A4A-6E2028BA506C}"/>
              </a:ext>
            </a:extLst>
          </p:cNvPr>
          <p:cNvSpPr/>
          <p:nvPr/>
        </p:nvSpPr>
        <p:spPr>
          <a:xfrm>
            <a:off x="1654406" y="4897226"/>
            <a:ext cx="1772239" cy="636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Söhne Mono"/>
              </a:rPr>
              <a:t>Тебе нужна помощь?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A49652-79ED-625C-FDF2-32C0FD2172DE}"/>
              </a:ext>
            </a:extLst>
          </p:cNvPr>
          <p:cNvSpPr/>
          <p:nvPr/>
        </p:nvSpPr>
        <p:spPr>
          <a:xfrm>
            <a:off x="1490221" y="5753296"/>
            <a:ext cx="2744377" cy="86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Да, не мог бы ты собрать для меня 5 волшебных кристаллов?</a:t>
            </a:r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2A5EAD-E881-AD83-0EC7-934613656611}"/>
              </a:ext>
            </a:extLst>
          </p:cNvPr>
          <p:cNvCxnSpPr>
            <a:stCxn id="33" idx="2"/>
            <a:endCxn id="65" idx="0"/>
          </p:cNvCxnSpPr>
          <p:nvPr/>
        </p:nvCxnSpPr>
        <p:spPr>
          <a:xfrm>
            <a:off x="1860224" y="4646236"/>
            <a:ext cx="680302" cy="250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E3768-3F8B-EBD4-265A-BBB2DA81711C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2540526" y="5533534"/>
            <a:ext cx="321884" cy="219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Popov</dc:creator>
  <cp:lastModifiedBy>Vadim Popov</cp:lastModifiedBy>
  <cp:revision>4</cp:revision>
  <dcterms:created xsi:type="dcterms:W3CDTF">2023-12-15T17:17:33Z</dcterms:created>
  <dcterms:modified xsi:type="dcterms:W3CDTF">2023-12-15T18:18:35Z</dcterms:modified>
</cp:coreProperties>
</file>