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7" r:id="rId4"/>
    <p:sldId id="264" r:id="rId5"/>
    <p:sldId id="26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D9905-4E0A-42C0-B03B-CE632BEC17E5}" type="datetimeFigureOut">
              <a:rPr lang="ru-RU" smtClean="0"/>
              <a:t>вс 24.03.24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C533E3-BAE7-4D67-92AB-332AC6E56FE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590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9905-4E0A-42C0-B03B-CE632BEC17E5}" type="datetimeFigureOut">
              <a:rPr lang="ru-RU" smtClean="0"/>
              <a:t>вс 24.03.24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33E3-BAE7-4D67-92AB-332AC6E56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60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9905-4E0A-42C0-B03B-CE632BEC17E5}" type="datetimeFigureOut">
              <a:rPr lang="ru-RU" smtClean="0"/>
              <a:t>вс 24.03.24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33E3-BAE7-4D67-92AB-332AC6E56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8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9905-4E0A-42C0-B03B-CE632BEC17E5}" type="datetimeFigureOut">
              <a:rPr lang="ru-RU" smtClean="0"/>
              <a:t>вс 24.03.24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33E3-BAE7-4D67-92AB-332AC6E56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61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9D9905-4E0A-42C0-B03B-CE632BEC17E5}" type="datetimeFigureOut">
              <a:rPr lang="ru-RU" smtClean="0"/>
              <a:t>вс 24.03.24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C533E3-BAE7-4D67-92AB-332AC6E56FE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66814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9905-4E0A-42C0-B03B-CE632BEC17E5}" type="datetimeFigureOut">
              <a:rPr lang="ru-RU" smtClean="0"/>
              <a:t>вс 24.03.24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33E3-BAE7-4D67-92AB-332AC6E56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66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9905-4E0A-42C0-B03B-CE632BEC17E5}" type="datetimeFigureOut">
              <a:rPr lang="ru-RU" smtClean="0"/>
              <a:t>вс 24.03.24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33E3-BAE7-4D67-92AB-332AC6E56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033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9905-4E0A-42C0-B03B-CE632BEC17E5}" type="datetimeFigureOut">
              <a:rPr lang="ru-RU" smtClean="0"/>
              <a:t>вс 24.03.24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33E3-BAE7-4D67-92AB-332AC6E56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5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9905-4E0A-42C0-B03B-CE632BEC17E5}" type="datetimeFigureOut">
              <a:rPr lang="ru-RU" smtClean="0"/>
              <a:t>вс 24.03.24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33E3-BAE7-4D67-92AB-332AC6E56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78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99D9905-4E0A-42C0-B03B-CE632BEC17E5}" type="datetimeFigureOut">
              <a:rPr lang="ru-RU" smtClean="0"/>
              <a:t>вс 24.03.24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BC533E3-BAE7-4D67-92AB-332AC6E56FE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1515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99D9905-4E0A-42C0-B03B-CE632BEC17E5}" type="datetimeFigureOut">
              <a:rPr lang="ru-RU" smtClean="0"/>
              <a:t>вс 24.03.24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BC533E3-BAE7-4D67-92AB-332AC6E56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1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9D9905-4E0A-42C0-B03B-CE632BEC17E5}" type="datetimeFigureOut">
              <a:rPr lang="ru-RU" smtClean="0"/>
              <a:t>вс 24.03.24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C533E3-BAE7-4D67-92AB-332AC6E56FE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29" y="748147"/>
            <a:ext cx="8187071" cy="2021242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Название проекта –</a:t>
            </a:r>
            <a:r>
              <a:rPr lang="ru-RU" sz="4400" dirty="0">
                <a:solidFill>
                  <a:schemeClr val="tx1"/>
                </a:solidFill>
              </a:rPr>
              <a:t>«</a:t>
            </a:r>
            <a:r>
              <a:rPr lang="en-US" sz="4400" dirty="0" err="1" smtClean="0">
                <a:solidFill>
                  <a:schemeClr val="tx1"/>
                </a:solidFill>
              </a:rPr>
              <a:t>WizzyhaBot</a:t>
            </a:r>
            <a:r>
              <a:rPr lang="ru-RU" sz="4400" dirty="0" smtClean="0">
                <a:solidFill>
                  <a:schemeClr val="tx1"/>
                </a:solidFill>
              </a:rPr>
              <a:t>»</a:t>
            </a:r>
            <a:endParaRPr lang="ru-RU" sz="4400" dirty="0">
              <a:latin typeface="Impact" panose="020B080603090205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42929" y="5104362"/>
            <a:ext cx="8574997" cy="951135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Автор проекта – </a:t>
            </a:r>
            <a:r>
              <a:rPr lang="ru-RU" sz="3600" dirty="0" err="1" smtClean="0">
                <a:solidFill>
                  <a:schemeClr val="tx1"/>
                </a:solidFill>
              </a:rPr>
              <a:t>Плескачев</a:t>
            </a:r>
            <a:r>
              <a:rPr lang="ru-RU" sz="3600" dirty="0" smtClean="0">
                <a:solidFill>
                  <a:schemeClr val="tx1"/>
                </a:solidFill>
              </a:rPr>
              <a:t> Денис Владимирович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2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9491" y="588979"/>
            <a:ext cx="8382258" cy="741058"/>
          </a:xfrm>
        </p:spPr>
        <p:txBody>
          <a:bodyPr>
            <a:noAutofit/>
          </a:bodyPr>
          <a:lstStyle/>
          <a:p>
            <a:pPr algn="just"/>
            <a:r>
              <a:rPr lang="en-US" sz="2000" spc="0" dirty="0" err="1" smtClean="0">
                <a:solidFill>
                  <a:schemeClr val="bg2">
                    <a:lumMod val="75000"/>
                    <a:lumOff val="25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Wizzyhabot</a:t>
            </a:r>
            <a:r>
              <a:rPr lang="en-US" sz="2000" spc="0" dirty="0">
                <a:solidFill>
                  <a:schemeClr val="bg2">
                    <a:lumMod val="75000"/>
                    <a:lumOff val="25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– </a:t>
            </a:r>
            <a:r>
              <a:rPr lang="ru-RU" sz="2000" spc="0" dirty="0" smtClean="0">
                <a:solidFill>
                  <a:schemeClr val="tx1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это </a:t>
            </a:r>
            <a:r>
              <a:rPr lang="ru-RU" sz="2000" spc="0" dirty="0" err="1" smtClean="0">
                <a:solidFill>
                  <a:schemeClr val="tx1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телеграм</a:t>
            </a:r>
            <a:r>
              <a:rPr lang="ru-RU" sz="2000" spc="0" dirty="0" smtClean="0">
                <a:solidFill>
                  <a:schemeClr val="tx1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-бот, представляющий собой дневник учета финансовых расходов. </a:t>
            </a:r>
            <a:r>
              <a:rPr lang="ru-RU" sz="2000" spc="0" dirty="0">
                <a:latin typeface="Impact" panose="020B0806030902050204" pitchFamily="34" charset="0"/>
                <a:cs typeface="Times New Roman" panose="02020603050405020304" pitchFamily="18" charset="0"/>
              </a:rPr>
              <a:t>Данный бот предназначен для личного использования. Ежедневное обращение к боту поможет сохранять информацию о расходах в </a:t>
            </a:r>
            <a:r>
              <a:rPr lang="en-US" sz="2000" spc="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Google</a:t>
            </a:r>
            <a:r>
              <a:rPr lang="ru-RU" sz="2000" spc="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-таблице</a:t>
            </a:r>
            <a:r>
              <a:rPr lang="ru-RU" sz="2000" spc="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.</a:t>
            </a:r>
            <a:endParaRPr lang="ru-RU" sz="2000" spc="0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91" y="1496292"/>
            <a:ext cx="8382258" cy="51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2405" y="332511"/>
            <a:ext cx="5578613" cy="15932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WizzyhaBot</a:t>
            </a:r>
            <a:r>
              <a:rPr lang="ru-RU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полностью написан на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Python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В файле </a:t>
            </a: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main.py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мною была использована 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библиотека </a:t>
            </a:r>
            <a:r>
              <a:rPr lang="ru-RU" sz="2400" dirty="0" err="1">
                <a:solidFill>
                  <a:schemeClr val="tx1"/>
                </a:solidFill>
                <a:latin typeface="+mj-lt"/>
              </a:rPr>
              <a:t>Telebot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 для 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взаимодействия 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с </a:t>
            </a:r>
            <a:r>
              <a:rPr lang="ru-RU" sz="2400" dirty="0" err="1">
                <a:solidFill>
                  <a:schemeClr val="tx1"/>
                </a:solidFill>
                <a:latin typeface="+mj-lt"/>
              </a:rPr>
              <a:t>Telegram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API и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Datetime</a:t>
            </a:r>
            <a:r>
              <a:rPr lang="ru-RU" sz="2400" dirty="0">
                <a:solidFill>
                  <a:schemeClr val="tx1"/>
                </a:solidFill>
                <a:latin typeface="+mj-lt"/>
              </a:rPr>
              <a:t> для работы с датами и временем</a:t>
            </a:r>
            <a:r>
              <a:rPr lang="ru-RU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46" y="588385"/>
            <a:ext cx="5095108" cy="90790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82405" y="2680280"/>
            <a:ext cx="31939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D0D0D"/>
                </a:solidFill>
                <a:latin typeface="Impact" panose="020B0806030902050204" pitchFamily="34" charset="0"/>
              </a:rPr>
              <a:t>После команды старт предлагается ввести сообщение </a:t>
            </a:r>
            <a:r>
              <a:rPr lang="ru-RU" sz="2000" dirty="0">
                <a:solidFill>
                  <a:srgbClr val="0D0D0D"/>
                </a:solidFill>
                <a:latin typeface="Impact" panose="020B0806030902050204" pitchFamily="34" charset="0"/>
              </a:rPr>
              <a:t>в формате "Категория-Цена-Комментарий" бот добавляет эту запись в таблицу и отправляет подтверждение пользователю, а при неправильном формате выводит сообщение об ошибке.</a:t>
            </a:r>
            <a:endParaRPr lang="ru-RU" sz="2000" dirty="0">
              <a:latin typeface="Impact" panose="020B080603090205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2405" y="1981601"/>
            <a:ext cx="9222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Impact" panose="020B0806030902050204" pitchFamily="34" charset="0"/>
                <a:cs typeface="Times New Roman" panose="02020603050405020304" pitchFamily="18" charset="0"/>
              </a:rPr>
              <a:t>Для аутентификации </a:t>
            </a:r>
            <a:r>
              <a:rPr lang="ru-RU" sz="20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используется </a:t>
            </a:r>
            <a:r>
              <a:rPr lang="ru-RU" sz="2000" dirty="0" err="1">
                <a:latin typeface="Impact" panose="020B0806030902050204" pitchFamily="34" charset="0"/>
                <a:cs typeface="Times New Roman" panose="02020603050405020304" pitchFamily="18" charset="0"/>
              </a:rPr>
              <a:t>токен</a:t>
            </a:r>
            <a:r>
              <a:rPr lang="ru-RU" sz="2000" dirty="0">
                <a:latin typeface="Impact" panose="020B0806030902050204" pitchFamily="34" charset="0"/>
                <a:cs typeface="Times New Roman" panose="02020603050405020304" pitchFamily="18" charset="0"/>
              </a:rPr>
              <a:t> бота и </a:t>
            </a:r>
            <a:r>
              <a:rPr lang="en-US" sz="2000" dirty="0">
                <a:latin typeface="Impact" panose="020B0806030902050204" pitchFamily="34" charset="0"/>
                <a:cs typeface="Times New Roman" panose="02020603050405020304" pitchFamily="18" charset="0"/>
              </a:rPr>
              <a:t>id</a:t>
            </a:r>
            <a:r>
              <a:rPr lang="ru-RU" sz="2000" dirty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созданной </a:t>
            </a:r>
            <a:r>
              <a:rPr lang="en-US" sz="20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Google</a:t>
            </a:r>
            <a:r>
              <a:rPr lang="ru-RU" sz="2000" dirty="0">
                <a:latin typeface="Impact" panose="020B0806030902050204" pitchFamily="34" charset="0"/>
                <a:cs typeface="Times New Roman" panose="02020603050405020304" pitchFamily="18" charset="0"/>
              </a:rPr>
              <a:t>-таблицы.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354" y="2680280"/>
            <a:ext cx="73152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25" y="1714237"/>
            <a:ext cx="7677150" cy="12668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14913" y="393175"/>
            <a:ext cx="94301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D0D0D"/>
                </a:solidFill>
                <a:latin typeface="Impact" panose="020B0806030902050204" pitchFamily="34" charset="0"/>
              </a:rPr>
              <a:t>Если пользователь ввел данные в неправильном формате, то бот выдает сообщение с ошибкой </a:t>
            </a:r>
            <a:r>
              <a:rPr lang="ru-RU" sz="2000" dirty="0">
                <a:solidFill>
                  <a:srgbClr val="0D0D0D"/>
                </a:solidFill>
                <a:latin typeface="Impact" panose="020B0806030902050204" pitchFamily="34" charset="0"/>
              </a:rPr>
              <a:t>и отправляет инструкцию пользователю о том, как </a:t>
            </a:r>
            <a:r>
              <a:rPr lang="ru-RU" sz="2000" dirty="0" smtClean="0">
                <a:solidFill>
                  <a:srgbClr val="0D0D0D"/>
                </a:solidFill>
                <a:latin typeface="Impact" panose="020B0806030902050204" pitchFamily="34" charset="0"/>
              </a:rPr>
              <a:t>как правильно вводить данные.</a:t>
            </a:r>
            <a:endParaRPr lang="ru-RU" sz="2000" dirty="0">
              <a:latin typeface="Impact" panose="020B080603090205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12" y="4865425"/>
            <a:ext cx="2922977" cy="69922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625750" y="3415412"/>
            <a:ext cx="94301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solidFill>
                  <a:srgbClr val="0D0D0D"/>
                </a:solidFill>
                <a:latin typeface="Impact" panose="020B0806030902050204" pitchFamily="34" charset="0"/>
              </a:rPr>
              <a:t>Метод </a:t>
            </a:r>
            <a:r>
              <a:rPr lang="en-US" sz="2000" dirty="0" smtClean="0">
                <a:solidFill>
                  <a:srgbClr val="0D0D0D"/>
                </a:solidFill>
                <a:latin typeface="Impact" panose="020B0806030902050204" pitchFamily="34" charset="0"/>
              </a:rPr>
              <a:t>polling </a:t>
            </a:r>
            <a:r>
              <a:rPr lang="ru-RU" sz="2000" dirty="0" smtClean="0">
                <a:solidFill>
                  <a:srgbClr val="0D0D0D"/>
                </a:solidFill>
                <a:latin typeface="Impact" panose="020B0806030902050204" pitchFamily="34" charset="0"/>
              </a:rPr>
              <a:t>запускает </a:t>
            </a:r>
            <a:r>
              <a:rPr lang="ru-RU" sz="2000" dirty="0">
                <a:solidFill>
                  <a:srgbClr val="0D0D0D"/>
                </a:solidFill>
                <a:latin typeface="Impact" panose="020B0806030902050204" pitchFamily="34" charset="0"/>
              </a:rPr>
              <a:t>бота в режиме ожидания новых сообщений от </a:t>
            </a:r>
            <a:r>
              <a:rPr lang="ru-RU" sz="2000" dirty="0" smtClean="0">
                <a:solidFill>
                  <a:srgbClr val="0D0D0D"/>
                </a:solidFill>
                <a:latin typeface="Impact" panose="020B0806030902050204" pitchFamily="34" charset="0"/>
              </a:rPr>
              <a:t>пользователей, то </a:t>
            </a:r>
            <a:r>
              <a:rPr lang="ru-RU" sz="2000" dirty="0">
                <a:solidFill>
                  <a:srgbClr val="0D0D0D"/>
                </a:solidFill>
                <a:latin typeface="Impact" panose="020B0806030902050204" pitchFamily="34" charset="0"/>
              </a:rPr>
              <a:t>есть бот должен продолжать работу, даже если возникают ошибки при обработке сообщений.</a:t>
            </a:r>
            <a:endParaRPr lang="ru-RU" sz="2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5315" y="4135901"/>
            <a:ext cx="46919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D0D0D"/>
                </a:solidFill>
                <a:latin typeface="Impact" panose="020B0806030902050204" pitchFamily="34" charset="0"/>
              </a:rPr>
              <a:t>После добавления данные о расходах хранятся в </a:t>
            </a:r>
            <a:r>
              <a:rPr lang="en-US" sz="2000" dirty="0" smtClean="0">
                <a:solidFill>
                  <a:srgbClr val="0D0D0D"/>
                </a:solidFill>
                <a:latin typeface="Impact" panose="020B0806030902050204" pitchFamily="34" charset="0"/>
              </a:rPr>
              <a:t>Google</a:t>
            </a:r>
            <a:r>
              <a:rPr lang="ru-RU" sz="2000" dirty="0" smtClean="0">
                <a:solidFill>
                  <a:srgbClr val="0D0D0D"/>
                </a:solidFill>
                <a:latin typeface="Impact" panose="020B0806030902050204" pitchFamily="34" charset="0"/>
              </a:rPr>
              <a:t>-таблице, поэтому их в любой момент можно посмотреть и при необходимости проанализировать.</a:t>
            </a:r>
            <a:endParaRPr lang="ru-RU" sz="2000" dirty="0">
              <a:latin typeface="Impact" panose="020B080603090205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63" y="203296"/>
            <a:ext cx="5572125" cy="1895475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905315" y="332484"/>
            <a:ext cx="5038285" cy="1637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В файле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spreadsheet.py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мною была использована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библиотека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Gspread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для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взаимодействия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с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Google Sheets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 и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Datetime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для работы с датами и временем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5315" y="2179054"/>
            <a:ext cx="50382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функци</a:t>
            </a:r>
            <a:r>
              <a:rPr lang="ru-RU" sz="2000" dirty="0">
                <a:latin typeface="Impact" panose="020B0806030902050204" pitchFamily="34" charset="0"/>
                <a:cs typeface="Times New Roman" panose="02020603050405020304" pitchFamily="18" charset="0"/>
              </a:rPr>
              <a:t>я</a:t>
            </a:r>
            <a:r>
              <a:rPr lang="ru-RU" sz="20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add_expense_to_sheet</a:t>
            </a:r>
            <a:r>
              <a:rPr lang="en-US" sz="20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предназначена </a:t>
            </a:r>
            <a:r>
              <a:rPr lang="ru-RU" sz="2000" dirty="0">
                <a:latin typeface="Impact" panose="020B0806030902050204" pitchFamily="34" charset="0"/>
                <a:cs typeface="Times New Roman" panose="02020603050405020304" pitchFamily="18" charset="0"/>
              </a:rPr>
              <a:t>для добавления информации о расходах в </a:t>
            </a:r>
            <a:r>
              <a:rPr lang="ru-RU" sz="2000" dirty="0" err="1" smtClean="0">
                <a:latin typeface="Impact" panose="020B0806030902050204" pitchFamily="34" charset="0"/>
                <a:cs typeface="Times New Roman" panose="02020603050405020304" pitchFamily="18" charset="0"/>
              </a:rPr>
              <a:t>Google</a:t>
            </a:r>
            <a:r>
              <a:rPr lang="ru-RU" sz="20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-таблицу.</a:t>
            </a:r>
            <a:endParaRPr lang="ru-RU" sz="2000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344" y="2321166"/>
            <a:ext cx="4765964" cy="428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8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225</TotalTime>
  <Words>222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Corbel</vt:lpstr>
      <vt:lpstr>Gill Sans MT</vt:lpstr>
      <vt:lpstr>Impact</vt:lpstr>
      <vt:lpstr>Times New Roman</vt:lpstr>
      <vt:lpstr>Badge</vt:lpstr>
      <vt:lpstr>Название проекта –«WizzyhaBot»</vt:lpstr>
      <vt:lpstr>Wizzyhabot – это телеграм-бот, представляющий собой дневник учета финансовых расходов. Данный бот предназначен для личного использования. Ежедневное обращение к боту поможет сохранять информацию о расходах в Google-таблице.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Группа 1</dc:title>
  <dc:creator>Пользователь</dc:creator>
  <cp:lastModifiedBy>Пользователь</cp:lastModifiedBy>
  <cp:revision>19</cp:revision>
  <dcterms:created xsi:type="dcterms:W3CDTF">2024-01-08T08:21:21Z</dcterms:created>
  <dcterms:modified xsi:type="dcterms:W3CDTF">2024-03-23T23:04:28Z</dcterms:modified>
</cp:coreProperties>
</file>