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64E5-D1BC-40F7-9D0E-448FDB9E00C5}" type="datetimeFigureOut">
              <a:rPr lang="ko-KR" altLang="en-US" smtClean="0"/>
              <a:t>2016-06-11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00AD-3446-4F19-ADED-0807BD267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02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64E5-D1BC-40F7-9D0E-448FDB9E00C5}" type="datetimeFigureOut">
              <a:rPr lang="ko-KR" altLang="en-US" smtClean="0"/>
              <a:t>2016-06-11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00AD-3446-4F19-ADED-0807BD267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10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64E5-D1BC-40F7-9D0E-448FDB9E00C5}" type="datetimeFigureOut">
              <a:rPr lang="ko-KR" altLang="en-US" smtClean="0"/>
              <a:t>2016-06-11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00AD-3446-4F19-ADED-0807BD267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988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64E5-D1BC-40F7-9D0E-448FDB9E00C5}" type="datetimeFigureOut">
              <a:rPr lang="ko-KR" altLang="en-US" smtClean="0"/>
              <a:t>2016-06-11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00AD-3446-4F19-ADED-0807BD267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039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64E5-D1BC-40F7-9D0E-448FDB9E00C5}" type="datetimeFigureOut">
              <a:rPr lang="ko-KR" altLang="en-US" smtClean="0"/>
              <a:t>2016-06-11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00AD-3446-4F19-ADED-0807BD267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43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64E5-D1BC-40F7-9D0E-448FDB9E00C5}" type="datetimeFigureOut">
              <a:rPr lang="ko-KR" altLang="en-US" smtClean="0"/>
              <a:t>2016-06-11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00AD-3446-4F19-ADED-0807BD267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71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64E5-D1BC-40F7-9D0E-448FDB9E00C5}" type="datetimeFigureOut">
              <a:rPr lang="ko-KR" altLang="en-US" smtClean="0"/>
              <a:t>2016-06-11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00AD-3446-4F19-ADED-0807BD267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66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64E5-D1BC-40F7-9D0E-448FDB9E00C5}" type="datetimeFigureOut">
              <a:rPr lang="ko-KR" altLang="en-US" smtClean="0"/>
              <a:t>2016-06-11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00AD-3446-4F19-ADED-0807BD267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87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64E5-D1BC-40F7-9D0E-448FDB9E00C5}" type="datetimeFigureOut">
              <a:rPr lang="ko-KR" altLang="en-US" smtClean="0"/>
              <a:t>2016-06-11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00AD-3446-4F19-ADED-0807BD267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13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64E5-D1BC-40F7-9D0E-448FDB9E00C5}" type="datetimeFigureOut">
              <a:rPr lang="ko-KR" altLang="en-US" smtClean="0"/>
              <a:t>2016-06-11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00AD-3446-4F19-ADED-0807BD267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9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64E5-D1BC-40F7-9D0E-448FDB9E00C5}" type="datetimeFigureOut">
              <a:rPr lang="ko-KR" altLang="en-US" smtClean="0"/>
              <a:t>2016-06-11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00AD-3446-4F19-ADED-0807BD267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659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664E5-D1BC-40F7-9D0E-448FDB9E00C5}" type="datetimeFigureOut">
              <a:rPr lang="ko-KR" altLang="en-US" smtClean="0"/>
              <a:t>2016-06-11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E00AD-3446-4F19-ADED-0807BD267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57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user\Downloads\noun_125655_cc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2" b="18150"/>
          <a:stretch/>
        </p:blipFill>
        <p:spPr bwMode="auto">
          <a:xfrm>
            <a:off x="1776468" y="2065947"/>
            <a:ext cx="2051323" cy="171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C:\Users\user\Downloads\noun_125655_cc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2" b="18150"/>
          <a:stretch/>
        </p:blipFill>
        <p:spPr bwMode="auto">
          <a:xfrm>
            <a:off x="5448144" y="2065927"/>
            <a:ext cx="2051323" cy="171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user\Downloads\noun_21205_cc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53"/>
          <a:stretch/>
        </p:blipFill>
        <p:spPr bwMode="auto">
          <a:xfrm rot="2124133">
            <a:off x="1770858" y="3025170"/>
            <a:ext cx="1260877" cy="110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user\Downloads\noun_185139_cc.png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4"/>
          <a:stretch/>
        </p:blipFill>
        <p:spPr bwMode="auto">
          <a:xfrm>
            <a:off x="6122703" y="2636966"/>
            <a:ext cx="702204" cy="57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36426" y="4308633"/>
            <a:ext cx="205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터치 및 패턴 입력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3647944" y="2761997"/>
            <a:ext cx="1944216" cy="44723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497988" y="4170133"/>
            <a:ext cx="2051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취소 여부를 묻는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경고 창을 띄움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47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365341" y="865455"/>
            <a:ext cx="6895141" cy="5165125"/>
            <a:chOff x="1365341" y="865455"/>
            <a:chExt cx="6895141" cy="5165125"/>
          </a:xfrm>
        </p:grpSpPr>
        <p:pic>
          <p:nvPicPr>
            <p:cNvPr id="4" name="Picture 5" descr="C:\Users\user\Downloads\noun_125655_cc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722" b="18150"/>
            <a:stretch/>
          </p:blipFill>
          <p:spPr bwMode="auto">
            <a:xfrm>
              <a:off x="1625836" y="2339774"/>
              <a:ext cx="2051323" cy="1714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7" descr="C:\Users\user\Downloads\noun_185139_cc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504"/>
            <a:stretch/>
          </p:blipFill>
          <p:spPr bwMode="auto">
            <a:xfrm>
              <a:off x="2300395" y="2910813"/>
              <a:ext cx="702204" cy="572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 descr="C:\Users\user\Downloads\noun_21205_cc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453"/>
            <a:stretch/>
          </p:blipFill>
          <p:spPr bwMode="auto">
            <a:xfrm rot="2124133">
              <a:off x="1605968" y="3175070"/>
              <a:ext cx="1260877" cy="1103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오른쪽 화살표 6"/>
            <p:cNvSpPr/>
            <p:nvPr/>
          </p:nvSpPr>
          <p:spPr>
            <a:xfrm rot="20089880">
              <a:off x="3499490" y="2401130"/>
              <a:ext cx="1944216" cy="447237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오른쪽 화살표 7"/>
            <p:cNvSpPr/>
            <p:nvPr/>
          </p:nvSpPr>
          <p:spPr>
            <a:xfrm rot="1706307">
              <a:off x="3450297" y="3862597"/>
              <a:ext cx="2000233" cy="447237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Picture 5" descr="C:\Users\user\Downloads\noun_125655_cc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722" b="18150"/>
            <a:stretch/>
          </p:blipFill>
          <p:spPr bwMode="auto">
            <a:xfrm>
              <a:off x="5043134" y="910404"/>
              <a:ext cx="2051323" cy="1714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C:\Users\user\Downloads\noun_441147_cc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643"/>
            <a:stretch/>
          </p:blipFill>
          <p:spPr bwMode="auto">
            <a:xfrm>
              <a:off x="6102425" y="865455"/>
              <a:ext cx="1419100" cy="998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C:\Users\user\Downloads\noun_47570_cc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081"/>
            <a:stretch/>
          </p:blipFill>
          <p:spPr bwMode="auto">
            <a:xfrm>
              <a:off x="7275382" y="1364673"/>
              <a:ext cx="927073" cy="805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5" descr="C:\Users\user\Downloads\noun_125655_cc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722" b="18150"/>
            <a:stretch/>
          </p:blipFill>
          <p:spPr bwMode="auto">
            <a:xfrm>
              <a:off x="5542930" y="3787217"/>
              <a:ext cx="2051323" cy="1714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user\Downloads\noun_164145_cc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0981"/>
            <a:stretch/>
          </p:blipFill>
          <p:spPr bwMode="auto">
            <a:xfrm>
              <a:off x="6041069" y="4280870"/>
              <a:ext cx="1053388" cy="727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65341" y="4459723"/>
              <a:ext cx="2452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취소 여부를 묻는 창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08091" y="2690883"/>
              <a:ext cx="24523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문자 입력 신호가</a:t>
              </a:r>
              <a:endParaRPr lang="en-US" altLang="ko-KR" dirty="0" smtClean="0"/>
            </a:p>
            <a:p>
              <a:pPr algn="ctr"/>
              <a:r>
                <a:rPr lang="ko-KR" altLang="en-US" dirty="0" err="1" smtClean="0"/>
                <a:t>어플로</a:t>
              </a:r>
              <a:r>
                <a:rPr lang="ko-KR" altLang="en-US" dirty="0" smtClean="0"/>
                <a:t> 전달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36336" y="5661248"/>
              <a:ext cx="2452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화면에 취소신호가 뜸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83945" y="2008938"/>
              <a:ext cx="2452391" cy="52322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NO.</a:t>
              </a:r>
              <a:endParaRPr lang="ko-KR" alt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15276" y="4129068"/>
              <a:ext cx="2452391" cy="52322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YES.</a:t>
              </a:r>
              <a:endParaRPr lang="ko-KR" alt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85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user\Downloads\noun_125655_cc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2" b="18150"/>
          <a:stretch/>
        </p:blipFill>
        <p:spPr bwMode="auto">
          <a:xfrm>
            <a:off x="136107" y="2362307"/>
            <a:ext cx="2051323" cy="171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user\Downloads\noun_441147_cc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43"/>
          <a:stretch/>
        </p:blipFill>
        <p:spPr bwMode="auto">
          <a:xfrm>
            <a:off x="1195398" y="2317358"/>
            <a:ext cx="1419100" cy="99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user\Downloads\noun_47570_cc.png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81"/>
          <a:stretch/>
        </p:blipFill>
        <p:spPr bwMode="auto">
          <a:xfrm>
            <a:off x="2368355" y="2816576"/>
            <a:ext cx="927073" cy="80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01064" y="4142786"/>
            <a:ext cx="2452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어플로</a:t>
            </a:r>
            <a:r>
              <a:rPr lang="ko-KR" altLang="en-US" dirty="0" smtClean="0"/>
              <a:t> 전달된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문자 입력 신호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3591203" y="3092177"/>
            <a:ext cx="1944216" cy="44723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C:\Users\user\Downloads\noun_360343_cc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76"/>
          <a:stretch/>
        </p:blipFill>
        <p:spPr bwMode="auto">
          <a:xfrm>
            <a:off x="6730877" y="1163289"/>
            <a:ext cx="1986557" cy="165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user\Downloads\noun_1426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343" y="4113982"/>
            <a:ext cx="1603949" cy="160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user\Downloads\noun_325391_cc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48"/>
          <a:stretch/>
        </p:blipFill>
        <p:spPr bwMode="auto">
          <a:xfrm>
            <a:off x="5940152" y="1451408"/>
            <a:ext cx="1242951" cy="107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user\Downloads\noun_325391_cc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48"/>
          <a:stretch/>
        </p:blipFill>
        <p:spPr bwMode="auto">
          <a:xfrm>
            <a:off x="5895182" y="4355522"/>
            <a:ext cx="1242951" cy="107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user\Downloads\noun_441147_cc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43"/>
          <a:stretch/>
        </p:blipFill>
        <p:spPr bwMode="auto">
          <a:xfrm flipH="1">
            <a:off x="5004048" y="991495"/>
            <a:ext cx="1419100" cy="99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user\Downloads\noun_441147_cc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43"/>
          <a:stretch/>
        </p:blipFill>
        <p:spPr bwMode="auto">
          <a:xfrm flipH="1">
            <a:off x="4959078" y="3917519"/>
            <a:ext cx="1419100" cy="99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95182" y="3092177"/>
            <a:ext cx="2452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저장된 연락처로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문자발송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01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user\Downloads\noun_125655_cc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2" b="18150"/>
          <a:stretch/>
        </p:blipFill>
        <p:spPr bwMode="auto">
          <a:xfrm>
            <a:off x="136107" y="2362307"/>
            <a:ext cx="2051323" cy="171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user\Downloads\noun_441147_cc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43"/>
          <a:stretch/>
        </p:blipFill>
        <p:spPr bwMode="auto">
          <a:xfrm>
            <a:off x="1195398" y="2317358"/>
            <a:ext cx="1419100" cy="99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user\Downloads\noun_47570_cc.png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81"/>
          <a:stretch/>
        </p:blipFill>
        <p:spPr bwMode="auto">
          <a:xfrm>
            <a:off x="2339752" y="2816577"/>
            <a:ext cx="927073" cy="80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user\Downloads\noun_125655_cc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2" b="18150"/>
          <a:stretch/>
        </p:blipFill>
        <p:spPr bwMode="auto">
          <a:xfrm>
            <a:off x="3465393" y="2362306"/>
            <a:ext cx="2051323" cy="171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user\Downloads\noun_185139_cc.png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4"/>
          <a:stretch/>
        </p:blipFill>
        <p:spPr bwMode="auto">
          <a:xfrm>
            <a:off x="4139952" y="2933345"/>
            <a:ext cx="702204" cy="57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C:\Users\user\Downloads\noun_21205_cc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53"/>
          <a:stretch/>
        </p:blipFill>
        <p:spPr bwMode="auto">
          <a:xfrm rot="2124133">
            <a:off x="271543" y="3290894"/>
            <a:ext cx="1063302" cy="93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009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36</Words>
  <Application>Microsoft Office PowerPoint</Application>
  <PresentationFormat>화면 슬라이드 쇼(4:3)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admins</cp:lastModifiedBy>
  <cp:revision>7</cp:revision>
  <dcterms:created xsi:type="dcterms:W3CDTF">2016-06-09T10:41:54Z</dcterms:created>
  <dcterms:modified xsi:type="dcterms:W3CDTF">2016-06-11T01:24:50Z</dcterms:modified>
</cp:coreProperties>
</file>