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33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7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9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76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5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0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3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9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4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20FB-E0CC-4BDC-8369-501B0F3E82F0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2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9451911" y="780916"/>
            <a:ext cx="1800000" cy="540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카메라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(CCTV)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신호등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0015807" y="528989"/>
            <a:ext cx="672208" cy="5038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외부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51318" y="846574"/>
            <a:ext cx="5237507" cy="540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</a:t>
            </a:r>
            <a:r>
              <a:rPr lang="en-US" altLang="ko-KR" dirty="0"/>
              <a:t> </a:t>
            </a:r>
            <a:r>
              <a:rPr lang="en-US" altLang="ko-KR" dirty="0" smtClean="0"/>
              <a:t> +  DB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5533967" y="594647"/>
            <a:ext cx="672208" cy="5038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8231" y="846574"/>
            <a:ext cx="1800000" cy="15314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942467" y="594647"/>
            <a:ext cx="891527" cy="5038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33361" y="3732843"/>
            <a:ext cx="4273419" cy="1882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YOLOv8 + Python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316738" y="3480916"/>
            <a:ext cx="1106664" cy="5038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48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315</dc:creator>
  <cp:lastModifiedBy>315</cp:lastModifiedBy>
  <cp:revision>2</cp:revision>
  <dcterms:created xsi:type="dcterms:W3CDTF">2024-04-18T10:19:55Z</dcterms:created>
  <dcterms:modified xsi:type="dcterms:W3CDTF">2024-04-18T10:23:24Z</dcterms:modified>
</cp:coreProperties>
</file>