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4" r:id="rId4"/>
    <p:sldId id="262" r:id="rId5"/>
    <p:sldId id="263" r:id="rId6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7553" autoAdjust="0"/>
  </p:normalViewPr>
  <p:slideViewPr>
    <p:cSldViewPr>
      <p:cViewPr>
        <p:scale>
          <a:sx n="75" d="100"/>
          <a:sy n="75" d="100"/>
        </p:scale>
        <p:origin x="2316" y="318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12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/>
              <a:t>업무 흐름도</a:t>
            </a:r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>
                <a:latin typeface="+mn-ea"/>
                <a:ea typeface="+mn-ea"/>
              </a:rPr>
              <a:t>AI</a:t>
            </a:r>
            <a:r>
              <a:rPr lang="ko-KR" altLang="en-US" sz="2700" b="1" dirty="0">
                <a:latin typeface="+mn-ea"/>
                <a:ea typeface="+mn-ea"/>
              </a:rPr>
              <a:t>기반 교통 관리 시스템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/>
              <a:t>Copyright © 2024 </a:t>
            </a:r>
            <a:r>
              <a:rPr lang="ko-KR" altLang="en-US" sz="1600" b="1" dirty="0"/>
              <a:t>광주대학교 컴퓨터공학과</a:t>
            </a:r>
          </a:p>
          <a:p>
            <a:pPr algn="ctr"/>
            <a:r>
              <a:rPr lang="ko-KR" altLang="en-US" sz="1100" dirty="0"/>
              <a:t>사전 승인 없이 본 내용의 전부 또는 일부에 대한 복사</a:t>
            </a:r>
            <a:r>
              <a:rPr lang="en-US" altLang="ko-KR" sz="1100" dirty="0"/>
              <a:t>, </a:t>
            </a:r>
            <a:r>
              <a:rPr lang="ko-KR" altLang="en-US" sz="1100" dirty="0"/>
              <a:t>전재</a:t>
            </a:r>
            <a:r>
              <a:rPr lang="en-US" altLang="ko-KR" sz="1100" dirty="0"/>
              <a:t>, </a:t>
            </a:r>
            <a:r>
              <a:rPr lang="ko-KR" altLang="en-US" sz="1100" dirty="0"/>
              <a:t>배포</a:t>
            </a:r>
            <a:r>
              <a:rPr lang="en-US" altLang="ko-KR" sz="1100" dirty="0"/>
              <a:t>, </a:t>
            </a:r>
            <a:r>
              <a:rPr lang="ko-KR" altLang="en-US" sz="1100" dirty="0"/>
              <a:t>사용을 금합니다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64013"/>
              </p:ext>
            </p:extLst>
          </p:nvPr>
        </p:nvGraphicFramePr>
        <p:xfrm>
          <a:off x="726491" y="1977887"/>
          <a:ext cx="11348618" cy="5494909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1.0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2024.03.28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최초작성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황규현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2024.04.04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일반 사용자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윤희혁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전체적인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윤희혁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4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1.2.1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2024.04.18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indent="-462280" algn="l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전체적인 수정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박종철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5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1.2.2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2024.05.02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indent="-462280" algn="l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전체적인 수정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황규현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27077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AI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기반 교통 관리 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시승템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99872"/>
              </p:ext>
            </p:extLst>
          </p:nvPr>
        </p:nvGraphicFramePr>
        <p:xfrm>
          <a:off x="726491" y="1977887"/>
          <a:ext cx="11348618" cy="5494909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1.0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2024.03.28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최초작성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황규현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2024.04.04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일반 사용자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윤희혁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전체적인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윤희혁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4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1.2.1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2024.04.18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indent="-462280" algn="l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전체적인 수정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박종철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4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1.2.1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2024.04.18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indent="-462280" algn="l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전체적인 수정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박종철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27077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AI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기반 교통 관리 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시승템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1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업무 흐름도 </a:t>
            </a:r>
            <a:r>
              <a:rPr lang="en-US" altLang="ko-KR" sz="1500" b="1" dirty="0"/>
              <a:t>...........................................................................................3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59915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캡스톤디자인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cxnSp>
        <p:nvCxnSpPr>
          <p:cNvPr id="339" name="직선 연결선 338"/>
          <p:cNvCxnSpPr>
            <a:cxnSpLocks/>
          </p:cNvCxnSpPr>
          <p:nvPr/>
        </p:nvCxnSpPr>
        <p:spPr>
          <a:xfrm flipV="1">
            <a:off x="3113071" y="1304097"/>
            <a:ext cx="0" cy="5789423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직사각형 60"/>
          <p:cNvSpPr/>
          <p:nvPr/>
        </p:nvSpPr>
        <p:spPr>
          <a:xfrm>
            <a:off x="654924" y="8473008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  <a:ea typeface="나눔고딕" panose="020D0604000000000000"/>
              </a:rPr>
              <a:t>오프라인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62363" y="7988011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  <a:ea typeface="나눔고딕" panose="020D0604000000000000"/>
              </a:rPr>
              <a:t>온라인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186" y="768683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68216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AI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기반 교통 관리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시승템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>
          <a:xfrm>
            <a:off x="3512084" y="2208628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실시간 객체 인식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F6C9D1-8040-4671-A088-5D4E14C36E33}"/>
              </a:ext>
            </a:extLst>
          </p:cNvPr>
          <p:cNvSpPr/>
          <p:nvPr/>
        </p:nvSpPr>
        <p:spPr>
          <a:xfrm>
            <a:off x="1002955" y="1583276"/>
            <a:ext cx="2012906" cy="41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  <a:latin typeface="+mn-ea"/>
                <a:ea typeface="나눔고딕" panose="020D0604000000000000"/>
              </a:rPr>
              <a:t> </a:t>
            </a: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CCTV</a:t>
            </a:r>
            <a:endParaRPr kumimoji="0" lang="ko-KR" altLang="en-US" sz="1200" b="1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1CB603-F96E-4407-BE68-BCCF987B0581}"/>
              </a:ext>
            </a:extLst>
          </p:cNvPr>
          <p:cNvSpPr/>
          <p:nvPr/>
        </p:nvSpPr>
        <p:spPr>
          <a:xfrm>
            <a:off x="3210282" y="1583276"/>
            <a:ext cx="2012906" cy="41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교통 관리 서버</a:t>
            </a:r>
            <a:endParaRPr kumimoji="0" lang="ko-KR" altLang="en-US" sz="1200" b="1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F6C9D1-8040-4671-A088-5D4E14C36E33}"/>
              </a:ext>
            </a:extLst>
          </p:cNvPr>
          <p:cNvSpPr/>
          <p:nvPr/>
        </p:nvSpPr>
        <p:spPr>
          <a:xfrm>
            <a:off x="5417609" y="1583276"/>
            <a:ext cx="2012906" cy="41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  <a:latin typeface="+mn-ea"/>
                <a:ea typeface="나눔고딕" panose="020D0604000000000000"/>
              </a:rPr>
              <a:t> </a:t>
            </a: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DB</a:t>
            </a:r>
            <a:endParaRPr kumimoji="0" lang="ko-KR" altLang="en-US" sz="1200" b="1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04757" y="2208627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실시간 영상 촬영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cxnSp>
        <p:nvCxnSpPr>
          <p:cNvPr id="5" name="직선 화살표 연결선 4"/>
          <p:cNvCxnSpPr>
            <a:stCxn id="38" idx="3"/>
            <a:endCxn id="99" idx="1"/>
          </p:cNvCxnSpPr>
          <p:nvPr/>
        </p:nvCxnSpPr>
        <p:spPr bwMode="auto">
          <a:xfrm>
            <a:off x="2714058" y="2416827"/>
            <a:ext cx="798026" cy="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직사각형 40"/>
          <p:cNvSpPr/>
          <p:nvPr/>
        </p:nvSpPr>
        <p:spPr>
          <a:xfrm>
            <a:off x="5748145" y="2816811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교통량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데이터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저장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cxnSp>
        <p:nvCxnSpPr>
          <p:cNvPr id="42" name="직선 화살표 연결선 41"/>
          <p:cNvCxnSpPr>
            <a:stCxn id="99" idx="3"/>
            <a:endCxn id="70" idx="1"/>
          </p:cNvCxnSpPr>
          <p:nvPr/>
        </p:nvCxnSpPr>
        <p:spPr bwMode="auto">
          <a:xfrm flipV="1">
            <a:off x="4921385" y="2416075"/>
            <a:ext cx="3034087" cy="753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AF6C9D1-8040-4671-A088-5D4E14C36E33}"/>
              </a:ext>
            </a:extLst>
          </p:cNvPr>
          <p:cNvSpPr/>
          <p:nvPr/>
        </p:nvSpPr>
        <p:spPr>
          <a:xfrm>
            <a:off x="9832263" y="1583276"/>
            <a:ext cx="2012906" cy="41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  <a:latin typeface="+mn-ea"/>
                <a:ea typeface="나눔고딕" panose="020D0604000000000000"/>
              </a:rPr>
              <a:t> </a:t>
            </a: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신호등</a:t>
            </a:r>
            <a:endParaRPr kumimoji="0" lang="ko-KR" altLang="en-US" sz="1200" b="1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21CB603-F96E-4407-BE68-BCCF987B0581}"/>
              </a:ext>
            </a:extLst>
          </p:cNvPr>
          <p:cNvSpPr/>
          <p:nvPr/>
        </p:nvSpPr>
        <p:spPr>
          <a:xfrm>
            <a:off x="7624936" y="1583276"/>
            <a:ext cx="2012906" cy="41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교통 관리 웹 서버</a:t>
            </a:r>
            <a:endParaRPr kumimoji="0" lang="ko-KR" altLang="en-US" sz="1200" b="1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AF6C9D1-8040-4671-A088-5D4E14C36E33}"/>
              </a:ext>
            </a:extLst>
          </p:cNvPr>
          <p:cNvSpPr/>
          <p:nvPr/>
        </p:nvSpPr>
        <p:spPr>
          <a:xfrm>
            <a:off x="7624935" y="4148476"/>
            <a:ext cx="2012906" cy="41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관리자</a:t>
            </a:r>
            <a:endParaRPr kumimoji="0" lang="ko-KR" altLang="en-US" sz="1200" b="1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55472" y="2816810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교통량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데이터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조회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cxnSp>
        <p:nvCxnSpPr>
          <p:cNvPr id="64" name="직선 화살표 연결선 63"/>
          <p:cNvCxnSpPr>
            <a:stCxn id="41" idx="3"/>
            <a:endCxn id="63" idx="1"/>
          </p:cNvCxnSpPr>
          <p:nvPr/>
        </p:nvCxnSpPr>
        <p:spPr bwMode="auto">
          <a:xfrm flipV="1">
            <a:off x="7157446" y="3025010"/>
            <a:ext cx="798026" cy="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직사각형 69"/>
          <p:cNvSpPr/>
          <p:nvPr/>
        </p:nvSpPr>
        <p:spPr>
          <a:xfrm>
            <a:off x="7955472" y="2207875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실시간 객체 인식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영상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조회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926737" y="4690601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신호등 수동 조작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0134062" y="2208627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신호 변경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cxnSp>
        <p:nvCxnSpPr>
          <p:cNvPr id="67" name="꺾인 연결선 66"/>
          <p:cNvCxnSpPr>
            <a:stCxn id="99" idx="2"/>
            <a:endCxn id="41" idx="0"/>
          </p:cNvCxnSpPr>
          <p:nvPr/>
        </p:nvCxnSpPr>
        <p:spPr bwMode="auto">
          <a:xfrm rot="16200000" flipH="1">
            <a:off x="5238873" y="1602888"/>
            <a:ext cx="191784" cy="2236061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직사각형 101"/>
          <p:cNvSpPr/>
          <p:nvPr/>
        </p:nvSpPr>
        <p:spPr>
          <a:xfrm>
            <a:off x="3512083" y="4672773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교통량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데이터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분석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512082" y="5302396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신호등 제어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cxnSp>
        <p:nvCxnSpPr>
          <p:cNvPr id="92" name="직선 화살표 연결선 91"/>
          <p:cNvCxnSpPr>
            <a:stCxn id="102" idx="2"/>
            <a:endCxn id="103" idx="0"/>
          </p:cNvCxnSpPr>
          <p:nvPr/>
        </p:nvCxnSpPr>
        <p:spPr bwMode="auto">
          <a:xfrm flipH="1">
            <a:off x="4216733" y="5089172"/>
            <a:ext cx="1" cy="213224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꺾인 연결선 94"/>
          <p:cNvCxnSpPr>
            <a:stCxn id="103" idx="2"/>
            <a:endCxn id="83" idx="3"/>
          </p:cNvCxnSpPr>
          <p:nvPr/>
        </p:nvCxnSpPr>
        <p:spPr bwMode="auto">
          <a:xfrm rot="5400000" flipH="1" flipV="1">
            <a:off x="6229064" y="404496"/>
            <a:ext cx="3301968" cy="7326630"/>
          </a:xfrm>
          <a:prstGeom prst="bentConnector4">
            <a:avLst>
              <a:gd name="adj1" fmla="val -6923"/>
              <a:gd name="adj2" fmla="val 10312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꺾인 연결선 99"/>
          <p:cNvCxnSpPr>
            <a:stCxn id="77" idx="3"/>
            <a:endCxn id="83" idx="2"/>
          </p:cNvCxnSpPr>
          <p:nvPr/>
        </p:nvCxnSpPr>
        <p:spPr bwMode="auto">
          <a:xfrm flipV="1">
            <a:off x="9336038" y="2625026"/>
            <a:ext cx="1502675" cy="2273775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직선 연결선 123"/>
          <p:cNvCxnSpPr>
            <a:cxnSpLocks/>
          </p:cNvCxnSpPr>
          <p:nvPr/>
        </p:nvCxnSpPr>
        <p:spPr>
          <a:xfrm flipV="1">
            <a:off x="5313437" y="1304097"/>
            <a:ext cx="0" cy="5805005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직선 연결선 124"/>
          <p:cNvCxnSpPr>
            <a:cxnSpLocks/>
          </p:cNvCxnSpPr>
          <p:nvPr/>
        </p:nvCxnSpPr>
        <p:spPr>
          <a:xfrm flipV="1">
            <a:off x="7533309" y="1304097"/>
            <a:ext cx="0" cy="5805005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직선 연결선 125"/>
          <p:cNvCxnSpPr>
            <a:cxnSpLocks/>
          </p:cNvCxnSpPr>
          <p:nvPr/>
        </p:nvCxnSpPr>
        <p:spPr>
          <a:xfrm flipV="1">
            <a:off x="9741606" y="1304097"/>
            <a:ext cx="0" cy="5789423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꺾인 연결선 120"/>
          <p:cNvCxnSpPr>
            <a:stCxn id="41" idx="1"/>
            <a:endCxn id="102" idx="0"/>
          </p:cNvCxnSpPr>
          <p:nvPr/>
        </p:nvCxnSpPr>
        <p:spPr bwMode="auto">
          <a:xfrm rot="10800000" flipV="1">
            <a:off x="4216735" y="3025011"/>
            <a:ext cx="1531411" cy="1647762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직사각형 42"/>
          <p:cNvSpPr/>
          <p:nvPr/>
        </p:nvSpPr>
        <p:spPr>
          <a:xfrm>
            <a:off x="5748145" y="4699786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신호 변경 로그 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데이터 저장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cxnSp>
        <p:nvCxnSpPr>
          <p:cNvPr id="9" name="꺾인 연결선 8"/>
          <p:cNvCxnSpPr>
            <a:stCxn id="103" idx="3"/>
            <a:endCxn id="43" idx="2"/>
          </p:cNvCxnSpPr>
          <p:nvPr/>
        </p:nvCxnSpPr>
        <p:spPr bwMode="auto">
          <a:xfrm flipV="1">
            <a:off x="4921383" y="5116185"/>
            <a:ext cx="1531413" cy="394411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직선 화살표 연결선 13"/>
          <p:cNvCxnSpPr>
            <a:stCxn id="77" idx="1"/>
            <a:endCxn id="43" idx="3"/>
          </p:cNvCxnSpPr>
          <p:nvPr/>
        </p:nvCxnSpPr>
        <p:spPr bwMode="auto">
          <a:xfrm flipH="1">
            <a:off x="7157446" y="4898801"/>
            <a:ext cx="769291" cy="9185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직사각형 57"/>
          <p:cNvSpPr/>
          <p:nvPr/>
        </p:nvSpPr>
        <p:spPr>
          <a:xfrm>
            <a:off x="7923048" y="3491669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 변경 로그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데이터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조회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cxnSp>
        <p:nvCxnSpPr>
          <p:cNvPr id="25" name="꺾인 연결선 24"/>
          <p:cNvCxnSpPr>
            <a:stCxn id="43" idx="0"/>
            <a:endCxn id="58" idx="1"/>
          </p:cNvCxnSpPr>
          <p:nvPr/>
        </p:nvCxnSpPr>
        <p:spPr bwMode="auto">
          <a:xfrm rot="5400000" flipH="1" flipV="1">
            <a:off x="6687964" y="3464702"/>
            <a:ext cx="999917" cy="1470252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445</Words>
  <Application>Microsoft Office PowerPoint</Application>
  <PresentationFormat>A3 용지(297x420mm)</PresentationFormat>
  <Paragraphs>247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굴림체</vt:lpstr>
      <vt:lpstr>나눔고딕</vt:lpstr>
      <vt:lpstr>바탕체</vt:lpstr>
      <vt:lpstr>Arial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315</cp:lastModifiedBy>
  <cp:revision>177</cp:revision>
  <cp:lastPrinted>2016-11-10T06:39:44Z</cp:lastPrinted>
  <dcterms:created xsi:type="dcterms:W3CDTF">2000-12-07T00:03:18Z</dcterms:created>
  <dcterms:modified xsi:type="dcterms:W3CDTF">2024-05-02T07:51:50Z</dcterms:modified>
</cp:coreProperties>
</file>