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20FB-E0CC-4BDC-8369-501B0F3E82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4380-8A81-4C80-B1D9-35C1BC953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33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20FB-E0CC-4BDC-8369-501B0F3E82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4380-8A81-4C80-B1D9-35C1BC953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27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20FB-E0CC-4BDC-8369-501B0F3E82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4380-8A81-4C80-B1D9-35C1BC953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74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20FB-E0CC-4BDC-8369-501B0F3E82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4380-8A81-4C80-B1D9-35C1BC953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69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20FB-E0CC-4BDC-8369-501B0F3E82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4380-8A81-4C80-B1D9-35C1BC953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76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20FB-E0CC-4BDC-8369-501B0F3E82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4380-8A81-4C80-B1D9-35C1BC953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05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20FB-E0CC-4BDC-8369-501B0F3E82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4380-8A81-4C80-B1D9-35C1BC953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10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20FB-E0CC-4BDC-8369-501B0F3E82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4380-8A81-4C80-B1D9-35C1BC953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5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20FB-E0CC-4BDC-8369-501B0F3E82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4380-8A81-4C80-B1D9-35C1BC953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53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20FB-E0CC-4BDC-8369-501B0F3E82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4380-8A81-4C80-B1D9-35C1BC953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999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20FB-E0CC-4BDC-8369-501B0F3E82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4380-8A81-4C80-B1D9-35C1BC953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74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420FB-E0CC-4BDC-8369-501B0F3E82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24380-8A81-4C80-B1D9-35C1BC953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22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5323743" y="916727"/>
            <a:ext cx="1595804" cy="296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7279" tIns="43640" rIns="87279" bIns="43640" anchor="ctr">
            <a:spAutoFit/>
          </a:bodyPr>
          <a:lstStyle/>
          <a:p>
            <a:pPr algn="ctr"/>
            <a:r>
              <a:rPr lang="ko-KR" altLang="en-US" sz="1357" b="1" u="sng" dirty="0"/>
              <a:t>개 정 이 </a:t>
            </a:r>
            <a:r>
              <a:rPr lang="ko-KR" altLang="en-US" sz="1357" b="1" u="sng" dirty="0" err="1"/>
              <a:t>력</a:t>
            </a:r>
            <a:endParaRPr lang="ko-KR" altLang="en-US" sz="1357" u="sng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619357"/>
              </p:ext>
            </p:extLst>
          </p:nvPr>
        </p:nvGraphicFramePr>
        <p:xfrm>
          <a:off x="2042922" y="1412777"/>
          <a:ext cx="8106156" cy="3924935"/>
        </p:xfrm>
        <a:graphic>
          <a:graphicData uri="http://schemas.openxmlformats.org/drawingml/2006/table">
            <a:tbl>
              <a:tblPr/>
              <a:tblGrid>
                <a:gridCol w="729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0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7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1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81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9710">
                <a:tc>
                  <a:txBody>
                    <a:bodyPr/>
                    <a:lstStyle/>
                    <a:p>
                      <a:pPr marL="559435" indent="-55943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1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NO</a:t>
                      </a: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1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버전</a:t>
                      </a:r>
                      <a:endParaRPr lang="ko-KR" sz="1100" b="1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1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변경일</a:t>
                      </a: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59563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1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사유</a:t>
                      </a: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0579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1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내용</a:t>
                      </a: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404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1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작성자</a:t>
                      </a: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223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1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승인자</a:t>
                      </a: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</a:t>
                      </a: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1.0</a:t>
                      </a: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1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2024.04.18</a:t>
                      </a: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1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최초작성</a:t>
                      </a: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1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황규현</a:t>
                      </a: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1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조광운</a:t>
                      </a: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1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</a:t>
                      </a: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1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1.1</a:t>
                      </a: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indent="-60325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11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2024.05.02</a:t>
                      </a:r>
                      <a:endParaRPr lang="ko-KR" altLang="ko-KR" sz="1100" kern="100" dirty="0" smtClean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indent="-60325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11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수정</a:t>
                      </a:r>
                      <a:endParaRPr lang="ko-KR" altLang="ko-KR" sz="1100" kern="100" dirty="0" smtClean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marR="0" indent="-462280" algn="l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11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전체적인 수정</a:t>
                      </a:r>
                      <a:endParaRPr lang="ko-KR" altLang="ko-KR" sz="1100" kern="100" dirty="0" smtClean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100" kern="100" dirty="0" err="1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조광운</a:t>
                      </a: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100" kern="100" dirty="0" err="1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황규현</a:t>
                      </a: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-60325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endParaRPr lang="ko-KR" alt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indent="-60325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endParaRPr lang="ko-KR" altLang="ko-KR" sz="1100" kern="100" dirty="0" smtClean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indent="-60325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endParaRPr lang="ko-KR" altLang="ko-KR" sz="1100" kern="100" dirty="0" smtClean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marR="0" indent="-462280" algn="l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endParaRPr lang="ko-KR" altLang="ko-KR" sz="1100" kern="100" dirty="0" smtClean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indent="-60325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endParaRPr lang="ko-KR" altLang="ko-KR" sz="1100" kern="100" dirty="0" smtClean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indent="-60325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endParaRPr lang="ko-KR" altLang="ko-KR" sz="1100" kern="100" dirty="0" smtClean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marR="0" indent="-462280" algn="l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endParaRPr lang="ko-KR" altLang="ko-KR" sz="1100" kern="100" dirty="0" smtClean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041396" y="5457418"/>
            <a:ext cx="8109209" cy="692785"/>
          </a:xfrm>
          <a:prstGeom prst="rect">
            <a:avLst/>
          </a:prstGeom>
        </p:spPr>
        <p:txBody>
          <a:bodyPr wrap="square" lIns="87279" tIns="43640" rIns="87279" bIns="43640">
            <a:spAutoFit/>
          </a:bodyPr>
          <a:lstStyle/>
          <a:p>
            <a:r>
              <a:rPr lang="en-US" altLang="ko-KR" sz="786" dirty="0"/>
              <a:t>1) </a:t>
            </a:r>
            <a:r>
              <a:rPr lang="ko-KR" altLang="ko-KR" sz="786" dirty="0"/>
              <a:t>버전</a:t>
            </a:r>
            <a:r>
              <a:rPr lang="en-US" altLang="ko-KR" sz="786" dirty="0"/>
              <a:t>: </a:t>
            </a:r>
            <a:r>
              <a:rPr lang="ko-KR" altLang="ko-KR" sz="786" dirty="0"/>
              <a:t>초안은</a:t>
            </a:r>
            <a:r>
              <a:rPr lang="en-US" altLang="ko-KR" sz="786" dirty="0"/>
              <a:t> 0.1</a:t>
            </a:r>
            <a:r>
              <a:rPr lang="ko-KR" altLang="ko-KR" sz="786" dirty="0"/>
              <a:t>으로 표시 하고</a:t>
            </a:r>
            <a:r>
              <a:rPr lang="en-US" altLang="ko-KR" sz="786" dirty="0"/>
              <a:t>, </a:t>
            </a:r>
            <a:r>
              <a:rPr lang="ko-KR" altLang="ko-KR" sz="786" dirty="0"/>
              <a:t>검토 된 이후 승인을 득한 이후에는</a:t>
            </a:r>
            <a:r>
              <a:rPr lang="en-US" altLang="ko-KR" sz="786" dirty="0"/>
              <a:t> 1.0</a:t>
            </a:r>
            <a:r>
              <a:rPr lang="ko-KR" altLang="ko-KR" sz="786" dirty="0"/>
              <a:t>부터 시작하여 정수 단위로 변경 관리 함</a:t>
            </a:r>
            <a:r>
              <a:rPr lang="en-US" altLang="ko-KR" sz="786" dirty="0"/>
              <a:t>, </a:t>
            </a:r>
            <a:endParaRPr lang="ko-KR" altLang="ko-KR" sz="786" dirty="0"/>
          </a:p>
          <a:p>
            <a:r>
              <a:rPr lang="ko-KR" altLang="ko-KR" sz="786" dirty="0"/>
              <a:t>변경 발생 시</a:t>
            </a:r>
            <a:r>
              <a:rPr lang="en-US" altLang="ko-KR" sz="786" dirty="0"/>
              <a:t>, </a:t>
            </a:r>
            <a:r>
              <a:rPr lang="ko-KR" altLang="ko-KR" sz="786" dirty="0"/>
              <a:t>소수점 아래 번호로 관리하고</a:t>
            </a:r>
            <a:r>
              <a:rPr lang="en-US" altLang="ko-KR" sz="786" dirty="0"/>
              <a:t>, </a:t>
            </a:r>
            <a:r>
              <a:rPr lang="ko-KR" altLang="ko-KR" sz="786" dirty="0"/>
              <a:t>목차 내용이 바뀔 정도의 큰 변경이 발생하면 상위 정수를 변경 함</a:t>
            </a:r>
            <a:r>
              <a:rPr lang="en-US" altLang="ko-KR" sz="786" dirty="0"/>
              <a:t>. </a:t>
            </a:r>
            <a:endParaRPr lang="ko-KR" altLang="ko-KR" sz="786" dirty="0"/>
          </a:p>
          <a:p>
            <a:r>
              <a:rPr lang="en-US" altLang="ko-KR" sz="786" dirty="0"/>
              <a:t>(</a:t>
            </a:r>
            <a:r>
              <a:rPr lang="ko-KR" altLang="ko-KR" sz="786" dirty="0"/>
              <a:t>예</a:t>
            </a:r>
            <a:r>
              <a:rPr lang="en-US" altLang="ko-KR" sz="786" dirty="0"/>
              <a:t>, V1.2 : 2</a:t>
            </a:r>
            <a:r>
              <a:rPr lang="ko-KR" altLang="ko-KR" sz="786" dirty="0"/>
              <a:t>번 수정됨</a:t>
            </a:r>
            <a:r>
              <a:rPr lang="en-US" altLang="ko-KR" sz="786" dirty="0"/>
              <a:t>, </a:t>
            </a:r>
            <a:r>
              <a:rPr lang="ko-KR" altLang="ko-KR" sz="786" dirty="0"/>
              <a:t>목차 내용이 변경되면</a:t>
            </a:r>
            <a:r>
              <a:rPr lang="en-US" altLang="ko-KR" sz="786" dirty="0"/>
              <a:t> V2.0 </a:t>
            </a:r>
            <a:r>
              <a:rPr lang="ko-KR" altLang="ko-KR" sz="786" dirty="0"/>
              <a:t>이 됨</a:t>
            </a:r>
            <a:r>
              <a:rPr lang="en-US" altLang="ko-KR" sz="786" dirty="0"/>
              <a:t>)</a:t>
            </a:r>
            <a:endParaRPr lang="ko-KR" altLang="ko-KR" sz="786" dirty="0"/>
          </a:p>
          <a:p>
            <a:r>
              <a:rPr lang="en-US" altLang="ko-KR" sz="786" dirty="0"/>
              <a:t>2) </a:t>
            </a:r>
            <a:r>
              <a:rPr lang="ko-KR" altLang="ko-KR" sz="786" dirty="0"/>
              <a:t>변경 사유</a:t>
            </a:r>
            <a:r>
              <a:rPr lang="en-US" altLang="ko-KR" sz="786" dirty="0"/>
              <a:t> : </a:t>
            </a:r>
            <a:r>
              <a:rPr lang="ko-KR" altLang="ko-KR" sz="786" dirty="0"/>
              <a:t>변경 내용이 이전 문서에 대해 신규</a:t>
            </a:r>
            <a:r>
              <a:rPr lang="en-US" altLang="ko-KR" sz="786" dirty="0"/>
              <a:t>/</a:t>
            </a:r>
            <a:r>
              <a:rPr lang="ko-KR" altLang="ko-KR" sz="786" dirty="0"/>
              <a:t>추가</a:t>
            </a:r>
            <a:r>
              <a:rPr lang="en-US" altLang="ko-KR" sz="786" dirty="0"/>
              <a:t>/</a:t>
            </a:r>
            <a:r>
              <a:rPr lang="ko-KR" altLang="ko-KR" sz="786" dirty="0"/>
              <a:t>수정</a:t>
            </a:r>
            <a:r>
              <a:rPr lang="en-US" altLang="ko-KR" sz="786" dirty="0"/>
              <a:t>/</a:t>
            </a:r>
            <a:r>
              <a:rPr lang="ko-KR" altLang="ko-KR" sz="786" dirty="0"/>
              <a:t>삭제</a:t>
            </a:r>
            <a:r>
              <a:rPr lang="en-US" altLang="ko-KR" sz="786" dirty="0"/>
              <a:t>/</a:t>
            </a:r>
            <a:r>
              <a:rPr lang="ko-KR" altLang="ko-KR" sz="786" dirty="0"/>
              <a:t>검토</a:t>
            </a:r>
            <a:r>
              <a:rPr lang="en-US" altLang="ko-KR" sz="786" dirty="0"/>
              <a:t>/</a:t>
            </a:r>
            <a:r>
              <a:rPr lang="ko-KR" altLang="ko-KR" sz="786" dirty="0"/>
              <a:t>승인 인지 선택 기입</a:t>
            </a:r>
          </a:p>
          <a:p>
            <a:r>
              <a:rPr lang="en-US" altLang="ko-KR" sz="786" dirty="0"/>
              <a:t>3) </a:t>
            </a:r>
            <a:r>
              <a:rPr lang="ko-KR" altLang="ko-KR" sz="786" dirty="0"/>
              <a:t>변경 내용</a:t>
            </a:r>
            <a:r>
              <a:rPr lang="en-US" altLang="ko-KR" sz="786" dirty="0"/>
              <a:t> : </a:t>
            </a:r>
            <a:r>
              <a:rPr lang="ko-KR" altLang="ko-KR" sz="786" dirty="0"/>
              <a:t>변경 내용을 자세히 기록</a:t>
            </a:r>
            <a:r>
              <a:rPr lang="en-US" altLang="ko-KR" sz="786" dirty="0"/>
              <a:t>(</a:t>
            </a:r>
            <a:r>
              <a:rPr lang="ko-KR" altLang="ko-KR" sz="786" dirty="0"/>
              <a:t>변경된 위치</a:t>
            </a:r>
            <a:r>
              <a:rPr lang="en-US" altLang="ko-KR" sz="786" dirty="0"/>
              <a:t>, </a:t>
            </a:r>
            <a:r>
              <a:rPr lang="ko-KR" altLang="ko-KR" sz="786" dirty="0"/>
              <a:t>즉 페이지 번호와 변경 내용을 기술한다</a:t>
            </a:r>
            <a:r>
              <a:rPr lang="en-US" altLang="ko-KR" sz="786" dirty="0"/>
              <a:t>.)</a:t>
            </a:r>
            <a:endParaRPr lang="ko-KR" altLang="ko-KR" sz="786" dirty="0"/>
          </a:p>
        </p:txBody>
      </p:sp>
      <p:graphicFrame>
        <p:nvGraphicFramePr>
          <p:cNvPr id="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445011"/>
              </p:ext>
            </p:extLst>
          </p:nvPr>
        </p:nvGraphicFramePr>
        <p:xfrm>
          <a:off x="1816988" y="70820"/>
          <a:ext cx="8558024" cy="828279"/>
        </p:xfrm>
        <a:graphic>
          <a:graphicData uri="http://schemas.openxmlformats.org/drawingml/2006/table">
            <a:tbl>
              <a:tblPr/>
              <a:tblGrid>
                <a:gridCol w="1077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0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99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3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64286" marR="64286" marT="12857" marB="12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2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64286" marR="64286" marT="12857" marB="12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AI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기반 교통 관리 </a:t>
                      </a:r>
                      <a:r>
                        <a:rPr kumimoji="1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시승템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64286" marR="64286" marT="12857" marB="12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63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9451911" y="1215886"/>
            <a:ext cx="1800000" cy="17129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카메라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(CCTV)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055965" y="1032841"/>
            <a:ext cx="672208" cy="50385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외부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251318" y="846574"/>
            <a:ext cx="5237507" cy="540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5325952" y="528988"/>
            <a:ext cx="1240906" cy="50385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교통관리</a:t>
            </a:r>
            <a:r>
              <a:rPr lang="en-US" altLang="ko-KR" dirty="0" smtClean="0"/>
              <a:t>AI</a:t>
            </a:r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848143" y="3997202"/>
            <a:ext cx="4273419" cy="18829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실시간 객체 인식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(YOLOv8 + Python)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교통량 분석 </a:t>
            </a:r>
            <a:r>
              <a:rPr lang="en-US" altLang="ko-KR" dirty="0"/>
              <a:t>+ </a:t>
            </a:r>
            <a:r>
              <a:rPr lang="ko-KR" altLang="en-US" dirty="0"/>
              <a:t>신호등 자동 제어</a:t>
            </a:r>
            <a:endParaRPr lang="en-US" altLang="ko-KR" dirty="0"/>
          </a:p>
          <a:p>
            <a:pPr algn="ctr"/>
            <a:endParaRPr lang="en-US" altLang="ko-KR" dirty="0" smtClean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451911" y="3225765"/>
            <a:ext cx="1800000" cy="17129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신호등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10015807" y="3042721"/>
            <a:ext cx="672208" cy="50385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외부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69716" y="2626854"/>
            <a:ext cx="2046408" cy="1174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관리자</a:t>
            </a:r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849141" y="5203037"/>
            <a:ext cx="1085856" cy="8564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시민</a:t>
            </a:r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680212" y="1616497"/>
            <a:ext cx="4273419" cy="18829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실시간 객체 인식</a:t>
            </a:r>
            <a:endParaRPr lang="en-US" altLang="ko-KR" smtClean="0"/>
          </a:p>
          <a:p>
            <a:pPr algn="ctr"/>
            <a:r>
              <a:rPr lang="en-US" altLang="ko-KR" smtClean="0"/>
              <a:t>(</a:t>
            </a:r>
            <a:r>
              <a:rPr lang="ko-KR" altLang="en-US" smtClean="0"/>
              <a:t>영상 관제</a:t>
            </a:r>
            <a:r>
              <a:rPr lang="en-US" altLang="ko-KR" smtClean="0"/>
              <a:t>)</a:t>
            </a:r>
          </a:p>
          <a:p>
            <a:pPr algn="ctr"/>
            <a:endParaRPr lang="en-US" altLang="ko-KR" smtClean="0"/>
          </a:p>
          <a:p>
            <a:pPr algn="ctr"/>
            <a:r>
              <a:rPr lang="ko-KR" altLang="en-US" smtClean="0"/>
              <a:t>교통량</a:t>
            </a:r>
            <a:r>
              <a:rPr lang="en-US" altLang="ko-KR" smtClean="0"/>
              <a:t>/</a:t>
            </a:r>
            <a:r>
              <a:rPr lang="ko-KR" altLang="en-US" smtClean="0"/>
              <a:t>제어</a:t>
            </a:r>
            <a:endParaRPr lang="en-US" altLang="ko-KR" smtClean="0"/>
          </a:p>
          <a:p>
            <a:pPr algn="ctr"/>
            <a:r>
              <a:rPr lang="ko-KR" altLang="en-US" smtClean="0"/>
              <a:t>현황 분석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5325952" y="1376290"/>
            <a:ext cx="1117880" cy="3208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325952" y="3801053"/>
            <a:ext cx="1117880" cy="3208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AI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133980" y="2466450"/>
            <a:ext cx="1117880" cy="3208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4482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182</Words>
  <Application>Microsoft Office PowerPoint</Application>
  <PresentationFormat>와이드스크린</PresentationFormat>
  <Paragraphs>118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굴림체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315</dc:creator>
  <cp:lastModifiedBy>315</cp:lastModifiedBy>
  <cp:revision>8</cp:revision>
  <dcterms:created xsi:type="dcterms:W3CDTF">2024-04-18T10:19:55Z</dcterms:created>
  <dcterms:modified xsi:type="dcterms:W3CDTF">2024-05-02T08:41:43Z</dcterms:modified>
</cp:coreProperties>
</file>