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4" r:id="rId4"/>
    <p:sldId id="262" r:id="rId5"/>
    <p:sldId id="263" r:id="rId6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>
        <p:scale>
          <a:sx n="75" d="100"/>
          <a:sy n="75" d="100"/>
        </p:scale>
        <p:origin x="960" y="-582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>
                <a:latin typeface="+mn-ea"/>
                <a:ea typeface="+mn-ea"/>
              </a:rPr>
              <a:t>AI</a:t>
            </a:r>
            <a:r>
              <a:rPr lang="ko-KR" altLang="en-US" sz="2700" b="1" dirty="0">
                <a:latin typeface="+mn-ea"/>
                <a:ea typeface="+mn-ea"/>
              </a:rPr>
              <a:t>기반 교통 관리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4013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5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2024.05.02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99872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cxnSp>
        <p:nvCxnSpPr>
          <p:cNvPr id="339" name="직선 연결선 338"/>
          <p:cNvCxnSpPr>
            <a:cxnSpLocks/>
          </p:cNvCxnSpPr>
          <p:nvPr/>
        </p:nvCxnSpPr>
        <p:spPr>
          <a:xfrm flipV="1">
            <a:off x="3113071" y="1304097"/>
            <a:ext cx="0" cy="578942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6821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3512084" y="2208628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객체 인식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1002955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CCTV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3210282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 관리 서버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5417609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DB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4757" y="2208627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영상 촬영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5" name="직선 화살표 연결선 4"/>
          <p:cNvCxnSpPr>
            <a:stCxn id="38" idx="3"/>
            <a:endCxn id="99" idx="1"/>
          </p:cNvCxnSpPr>
          <p:nvPr/>
        </p:nvCxnSpPr>
        <p:spPr bwMode="auto">
          <a:xfrm>
            <a:off x="2714058" y="2416827"/>
            <a:ext cx="798026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직사각형 40"/>
          <p:cNvSpPr/>
          <p:nvPr/>
        </p:nvSpPr>
        <p:spPr>
          <a:xfrm>
            <a:off x="5748145" y="2816811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저장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42" name="직선 화살표 연결선 41"/>
          <p:cNvCxnSpPr>
            <a:stCxn id="99" idx="3"/>
            <a:endCxn id="70" idx="1"/>
          </p:cNvCxnSpPr>
          <p:nvPr/>
        </p:nvCxnSpPr>
        <p:spPr bwMode="auto">
          <a:xfrm flipV="1">
            <a:off x="4921385" y="2416075"/>
            <a:ext cx="3034087" cy="75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9832263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7624936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 관리 웹 서버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7624935" y="4769270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관리자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55472" y="3481761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조회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55472" y="2207875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객체 인식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영상 조회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26737" y="5311395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 수동 조작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134062" y="2208627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 변경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67" name="꺾인 연결선 66"/>
          <p:cNvCxnSpPr>
            <a:stCxn id="99" idx="2"/>
            <a:endCxn id="41" idx="0"/>
          </p:cNvCxnSpPr>
          <p:nvPr/>
        </p:nvCxnSpPr>
        <p:spPr bwMode="auto">
          <a:xfrm rot="16200000" flipH="1">
            <a:off x="5238873" y="1602888"/>
            <a:ext cx="191784" cy="2236061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직사각형 101"/>
          <p:cNvSpPr/>
          <p:nvPr/>
        </p:nvSpPr>
        <p:spPr>
          <a:xfrm>
            <a:off x="3519518" y="3491669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분석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12082" y="4207118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 제어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92" name="직선 화살표 연결선 91"/>
          <p:cNvCxnSpPr>
            <a:stCxn id="102" idx="2"/>
            <a:endCxn id="103" idx="0"/>
          </p:cNvCxnSpPr>
          <p:nvPr/>
        </p:nvCxnSpPr>
        <p:spPr bwMode="auto">
          <a:xfrm flipH="1">
            <a:off x="4216733" y="3908068"/>
            <a:ext cx="7436" cy="29905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꺾인 연결선 94"/>
          <p:cNvCxnSpPr>
            <a:stCxn id="103" idx="2"/>
            <a:endCxn id="83" idx="2"/>
          </p:cNvCxnSpPr>
          <p:nvPr/>
        </p:nvCxnSpPr>
        <p:spPr bwMode="auto">
          <a:xfrm rot="5400000" flipH="1" flipV="1">
            <a:off x="6528477" y="313282"/>
            <a:ext cx="1998491" cy="6621980"/>
          </a:xfrm>
          <a:prstGeom prst="bentConnector3">
            <a:avLst>
              <a:gd name="adj1" fmla="val -74352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꺾인 연결선 99"/>
          <p:cNvCxnSpPr>
            <a:stCxn id="77" idx="3"/>
            <a:endCxn id="83" idx="2"/>
          </p:cNvCxnSpPr>
          <p:nvPr/>
        </p:nvCxnSpPr>
        <p:spPr bwMode="auto">
          <a:xfrm flipV="1">
            <a:off x="9336038" y="2625026"/>
            <a:ext cx="1502675" cy="2894569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직선 연결선 123"/>
          <p:cNvCxnSpPr>
            <a:cxnSpLocks/>
          </p:cNvCxnSpPr>
          <p:nvPr/>
        </p:nvCxnSpPr>
        <p:spPr>
          <a:xfrm flipV="1">
            <a:off x="5313437" y="1304097"/>
            <a:ext cx="0" cy="580500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직선 연결선 124"/>
          <p:cNvCxnSpPr>
            <a:cxnSpLocks/>
          </p:cNvCxnSpPr>
          <p:nvPr/>
        </p:nvCxnSpPr>
        <p:spPr>
          <a:xfrm flipV="1">
            <a:off x="7533309" y="1304097"/>
            <a:ext cx="0" cy="580500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cxnSpLocks/>
          </p:cNvCxnSpPr>
          <p:nvPr/>
        </p:nvCxnSpPr>
        <p:spPr>
          <a:xfrm flipV="1">
            <a:off x="9741606" y="1304097"/>
            <a:ext cx="0" cy="578942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꺾인 연결선 120"/>
          <p:cNvCxnSpPr>
            <a:stCxn id="41" idx="1"/>
            <a:endCxn id="102" idx="0"/>
          </p:cNvCxnSpPr>
          <p:nvPr/>
        </p:nvCxnSpPr>
        <p:spPr bwMode="auto">
          <a:xfrm rot="10800000" flipV="1">
            <a:off x="4224169" y="3025011"/>
            <a:ext cx="1523976" cy="466658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5748145" y="4207118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 변경 로그 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저장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50401" y="4206600"/>
            <a:ext cx="1409302" cy="416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 변경 로그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조회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48145" y="3486229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분석된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교통량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저장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39" name="직선 화살표 연결선 38"/>
          <p:cNvCxnSpPr>
            <a:stCxn id="102" idx="3"/>
            <a:endCxn id="40" idx="1"/>
          </p:cNvCxnSpPr>
          <p:nvPr/>
        </p:nvCxnSpPr>
        <p:spPr bwMode="auto">
          <a:xfrm flipV="1">
            <a:off x="4928819" y="3694429"/>
            <a:ext cx="819326" cy="544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직선 화살표 연결선 77"/>
          <p:cNvCxnSpPr>
            <a:stCxn id="43" idx="3"/>
            <a:endCxn id="58" idx="1"/>
          </p:cNvCxnSpPr>
          <p:nvPr/>
        </p:nvCxnSpPr>
        <p:spPr bwMode="auto">
          <a:xfrm flipV="1">
            <a:off x="7157446" y="4415059"/>
            <a:ext cx="792955" cy="25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꺾인 연결선 87"/>
          <p:cNvCxnSpPr>
            <a:stCxn id="77" idx="1"/>
            <a:endCxn id="43" idx="2"/>
          </p:cNvCxnSpPr>
          <p:nvPr/>
        </p:nvCxnSpPr>
        <p:spPr bwMode="auto">
          <a:xfrm rot="10800000">
            <a:off x="6452797" y="4623517"/>
            <a:ext cx="1473941" cy="896078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103"/>
          <p:cNvCxnSpPr>
            <a:stCxn id="40" idx="3"/>
            <a:endCxn id="63" idx="1"/>
          </p:cNvCxnSpPr>
          <p:nvPr/>
        </p:nvCxnSpPr>
        <p:spPr bwMode="auto">
          <a:xfrm flipV="1">
            <a:off x="7157446" y="3689961"/>
            <a:ext cx="798026" cy="446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화살표 연결선 109"/>
          <p:cNvCxnSpPr>
            <a:stCxn id="103" idx="3"/>
            <a:endCxn id="43" idx="1"/>
          </p:cNvCxnSpPr>
          <p:nvPr/>
        </p:nvCxnSpPr>
        <p:spPr bwMode="auto">
          <a:xfrm>
            <a:off x="4921383" y="4415318"/>
            <a:ext cx="826762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449</Words>
  <Application>Microsoft Office PowerPoint</Application>
  <PresentationFormat>A3 용지(297x420mm)</PresentationFormat>
  <Paragraphs>249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182</cp:revision>
  <cp:lastPrinted>2016-11-10T06:39:44Z</cp:lastPrinted>
  <dcterms:created xsi:type="dcterms:W3CDTF">2000-12-07T00:03:18Z</dcterms:created>
  <dcterms:modified xsi:type="dcterms:W3CDTF">2024-05-02T08:52:42Z</dcterms:modified>
</cp:coreProperties>
</file>