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3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>
        <p:scale>
          <a:sx n="100" d="100"/>
          <a:sy n="100" d="100"/>
        </p:scale>
        <p:origin x="258" y="-78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>
                <a:latin typeface="+mn-ea"/>
                <a:ea typeface="+mn-ea"/>
              </a:rPr>
              <a:t>AI</a:t>
            </a:r>
            <a:r>
              <a:rPr lang="ko-KR" altLang="en-US" sz="2700" b="1" dirty="0">
                <a:latin typeface="+mn-ea"/>
                <a:ea typeface="+mn-ea"/>
              </a:rPr>
              <a:t>기반 교통 관리 시스템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5581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1.0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일반 사용자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2707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5292501" y="2185192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YOLO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9" name="직선 연결선 298"/>
          <p:cNvCxnSpPr>
            <a:cxnSpLocks/>
          </p:cNvCxnSpPr>
          <p:nvPr/>
        </p:nvCxnSpPr>
        <p:spPr>
          <a:xfrm>
            <a:off x="7192888" y="2140889"/>
            <a:ext cx="0" cy="2155655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" name="직선 연결선 338"/>
          <p:cNvCxnSpPr>
            <a:cxnSpLocks/>
          </p:cNvCxnSpPr>
          <p:nvPr/>
        </p:nvCxnSpPr>
        <p:spPr>
          <a:xfrm>
            <a:off x="52389" y="4297891"/>
            <a:ext cx="11130537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직사각형 42"/>
          <p:cNvSpPr/>
          <p:nvPr/>
        </p:nvSpPr>
        <p:spPr>
          <a:xfrm>
            <a:off x="3535179" y="264723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객체 인식</a:t>
            </a:r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>
            <a:off x="5104656" y="2140889"/>
            <a:ext cx="0" cy="2155655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직사각형 53"/>
          <p:cNvSpPr/>
          <p:nvPr/>
        </p:nvSpPr>
        <p:spPr>
          <a:xfrm>
            <a:off x="1164062" y="4513262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카메라 설치 업체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381221" y="5001014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업체 신청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381221" y="595941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카메라 설치 신청</a:t>
            </a:r>
          </a:p>
        </p:txBody>
      </p:sp>
      <p:cxnSp>
        <p:nvCxnSpPr>
          <p:cNvPr id="9" name="직선 화살표 연결선 8"/>
          <p:cNvCxnSpPr>
            <a:stCxn id="55" idx="2"/>
            <a:endCxn id="80" idx="0"/>
          </p:cNvCxnSpPr>
          <p:nvPr/>
        </p:nvCxnSpPr>
        <p:spPr bwMode="auto">
          <a:xfrm>
            <a:off x="1980621" y="5288351"/>
            <a:ext cx="0" cy="20895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화살표 연결선 10"/>
          <p:cNvCxnSpPr>
            <a:stCxn id="58" idx="2"/>
          </p:cNvCxnSpPr>
          <p:nvPr/>
        </p:nvCxnSpPr>
        <p:spPr bwMode="auto">
          <a:xfrm>
            <a:off x="1980621" y="6246753"/>
            <a:ext cx="4933" cy="25681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/>
          <p:cNvSpPr/>
          <p:nvPr/>
        </p:nvSpPr>
        <p:spPr>
          <a:xfrm>
            <a:off x="654924" y="8473008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오프라인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62363" y="798801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186" y="768683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81221" y="5497303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업체 인증</a:t>
            </a:r>
          </a:p>
        </p:txBody>
      </p:sp>
      <p:cxnSp>
        <p:nvCxnSpPr>
          <p:cNvPr id="82" name="직선 화살표 연결선 81"/>
          <p:cNvCxnSpPr>
            <a:stCxn id="80" idx="2"/>
            <a:endCxn id="58" idx="0"/>
          </p:cNvCxnSpPr>
          <p:nvPr/>
        </p:nvCxnSpPr>
        <p:spPr bwMode="auto">
          <a:xfrm>
            <a:off x="1980621" y="5784640"/>
            <a:ext cx="0" cy="17477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36080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1381330" y="6503565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카메라 설치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7678345" y="2647233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데이터 저장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7678345" y="314225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데이터 분석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7672283" y="3638540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신호등 제어</a:t>
            </a:r>
          </a:p>
        </p:txBody>
      </p:sp>
      <p:cxnSp>
        <p:nvCxnSpPr>
          <p:cNvPr id="116" name="꺾인 연결선 30"/>
          <p:cNvCxnSpPr>
            <a:stCxn id="114" idx="2"/>
            <a:endCxn id="115" idx="0"/>
          </p:cNvCxnSpPr>
          <p:nvPr/>
        </p:nvCxnSpPr>
        <p:spPr bwMode="auto">
          <a:xfrm rot="5400000">
            <a:off x="8170238" y="3531033"/>
            <a:ext cx="208952" cy="6062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1164062" y="2185737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000" b="1" dirty="0" err="1">
                <a:solidFill>
                  <a:schemeClr val="tx1"/>
                </a:solidFill>
                <a:latin typeface="+mn-ea"/>
              </a:rPr>
              <a:t>MineConda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01A10E-5566-40BA-88FC-E77F544BC4C0}"/>
              </a:ext>
            </a:extLst>
          </p:cNvPr>
          <p:cNvSpPr/>
          <p:nvPr/>
        </p:nvSpPr>
        <p:spPr>
          <a:xfrm>
            <a:off x="1502895" y="2647232"/>
            <a:ext cx="1034579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가상 환경 제공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741BF50-435E-478D-87A6-BA9E35B94AC3}"/>
              </a:ext>
            </a:extLst>
          </p:cNvPr>
          <p:cNvCxnSpPr>
            <a:cxnSpLocks/>
          </p:cNvCxnSpPr>
          <p:nvPr/>
        </p:nvCxnSpPr>
        <p:spPr>
          <a:xfrm>
            <a:off x="3016424" y="2140889"/>
            <a:ext cx="0" cy="2155655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1CB603-F96E-4407-BE68-BCCF987B0581}"/>
              </a:ext>
            </a:extLst>
          </p:cNvPr>
          <p:cNvSpPr/>
          <p:nvPr/>
        </p:nvSpPr>
        <p:spPr>
          <a:xfrm>
            <a:off x="3204565" y="2187856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CUDA, </a:t>
            </a:r>
            <a:r>
              <a:rPr kumimoji="0" lang="en-US" altLang="ko-KR" sz="1000" b="1" dirty="0" err="1">
                <a:solidFill>
                  <a:schemeClr val="tx1"/>
                </a:solidFill>
                <a:latin typeface="+mn-ea"/>
              </a:rPr>
              <a:t>openCV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2AAC09-7BA6-47CB-83C4-6E271E77F443}"/>
              </a:ext>
            </a:extLst>
          </p:cNvPr>
          <p:cNvSpPr/>
          <p:nvPr/>
        </p:nvSpPr>
        <p:spPr>
          <a:xfrm>
            <a:off x="5556276" y="2647234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영상 처리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8E26DC-0FE6-4058-B255-46106AEA909A}"/>
              </a:ext>
            </a:extLst>
          </p:cNvPr>
          <p:cNvCxnSpPr>
            <a:stCxn id="99" idx="2"/>
            <a:endCxn id="114" idx="0"/>
          </p:cNvCxnSpPr>
          <p:nvPr/>
        </p:nvCxnSpPr>
        <p:spPr bwMode="auto">
          <a:xfrm>
            <a:off x="8277745" y="2934570"/>
            <a:ext cx="0" cy="20768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731058A3-4C0B-47B3-AC10-03EE2D48E66B}"/>
              </a:ext>
            </a:extLst>
          </p:cNvPr>
          <p:cNvCxnSpPr>
            <a:cxnSpLocks/>
            <a:stCxn id="3" idx="3"/>
            <a:endCxn id="43" idx="1"/>
          </p:cNvCxnSpPr>
          <p:nvPr/>
        </p:nvCxnSpPr>
        <p:spPr bwMode="auto">
          <a:xfrm>
            <a:off x="2537474" y="2790901"/>
            <a:ext cx="997705" cy="3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2EDF7D0-A910-4C0F-BEC3-17405B545C9D}"/>
              </a:ext>
            </a:extLst>
          </p:cNvPr>
          <p:cNvCxnSpPr>
            <a:stCxn id="43" idx="3"/>
            <a:endCxn id="35" idx="1"/>
          </p:cNvCxnSpPr>
          <p:nvPr/>
        </p:nvCxnSpPr>
        <p:spPr bwMode="auto">
          <a:xfrm flipV="1">
            <a:off x="4733979" y="2790903"/>
            <a:ext cx="822297" cy="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EA9BF50-2B10-473E-8898-C780D596D483}"/>
              </a:ext>
            </a:extLst>
          </p:cNvPr>
          <p:cNvCxnSpPr>
            <a:cxnSpLocks/>
            <a:stCxn id="35" idx="3"/>
            <a:endCxn id="99" idx="1"/>
          </p:cNvCxnSpPr>
          <p:nvPr/>
        </p:nvCxnSpPr>
        <p:spPr bwMode="auto">
          <a:xfrm flipV="1">
            <a:off x="6755076" y="2790902"/>
            <a:ext cx="923269" cy="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298</Words>
  <Application>Microsoft Office PowerPoint</Application>
  <PresentationFormat>A3 용지(297x420mm)</PresentationFormat>
  <Paragraphs>132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굴림체</vt:lpstr>
      <vt:lpstr>나눔고딕</vt:lpstr>
      <vt:lpstr>바탕체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315</cp:lastModifiedBy>
  <cp:revision>168</cp:revision>
  <cp:lastPrinted>2016-11-10T06:39:44Z</cp:lastPrinted>
  <dcterms:created xsi:type="dcterms:W3CDTF">2000-12-07T00:03:18Z</dcterms:created>
  <dcterms:modified xsi:type="dcterms:W3CDTF">2024-04-11T10:11:38Z</dcterms:modified>
</cp:coreProperties>
</file>