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55" d="100"/>
          <a:sy n="55" d="100"/>
        </p:scale>
        <p:origin x="1800" y="72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04457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1261763" y="3185117"/>
            <a:ext cx="119690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1259871" y="266606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1000200" y="1609523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3609580" y="1609523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카메라</a:t>
            </a: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261763" y="214701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장비 관리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255864" y="372267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웹 관리</a:t>
            </a:r>
          </a:p>
        </p:txBody>
      </p:sp>
      <p:cxnSp>
        <p:nvCxnSpPr>
          <p:cNvPr id="299" name="직선 연결선 298"/>
          <p:cNvCxnSpPr/>
          <p:nvPr/>
        </p:nvCxnSpPr>
        <p:spPr>
          <a:xfrm>
            <a:off x="8345016" y="1704256"/>
            <a:ext cx="0" cy="3096344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직선 연결선 338"/>
          <p:cNvCxnSpPr/>
          <p:nvPr/>
        </p:nvCxnSpPr>
        <p:spPr>
          <a:xfrm>
            <a:off x="3376464" y="4800600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862210" y="26941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객체 인식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010105" y="1614259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748243" y="1742108"/>
            <a:ext cx="0" cy="30584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9"/>
          <p:cNvCxnSpPr>
            <a:cxnSpLocks noChangeShapeType="1"/>
            <a:stCxn id="43" idx="2"/>
          </p:cNvCxnSpPr>
          <p:nvPr/>
        </p:nvCxnSpPr>
        <p:spPr bwMode="auto">
          <a:xfrm flipH="1">
            <a:off x="4459859" y="298152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26"/>
          <p:cNvCxnSpPr>
            <a:stCxn id="99" idx="3"/>
            <a:endCxn id="114" idx="1"/>
          </p:cNvCxnSpPr>
          <p:nvPr/>
        </p:nvCxnSpPr>
        <p:spPr bwMode="auto">
          <a:xfrm>
            <a:off x="5061010" y="3388754"/>
            <a:ext cx="1389494" cy="2423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30"/>
          <p:cNvCxnSpPr>
            <a:stCxn id="115" idx="3"/>
            <a:endCxn id="126" idx="1"/>
          </p:cNvCxnSpPr>
          <p:nvPr/>
        </p:nvCxnSpPr>
        <p:spPr bwMode="auto">
          <a:xfrm flipV="1">
            <a:off x="7648812" y="3903350"/>
            <a:ext cx="2378623" cy="3814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46"/>
          <p:cNvCxnSpPr/>
          <p:nvPr/>
        </p:nvCxnSpPr>
        <p:spPr>
          <a:xfrm>
            <a:off x="3376464" y="7608912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53"/>
          <p:cNvSpPr/>
          <p:nvPr/>
        </p:nvSpPr>
        <p:spPr>
          <a:xfrm>
            <a:off x="3650585" y="4899224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카메라 설치 업체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67744" y="538697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신청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867744" y="634537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 신청</a:t>
            </a:r>
          </a:p>
        </p:txBody>
      </p:sp>
      <p:cxnSp>
        <p:nvCxnSpPr>
          <p:cNvPr id="9" name="직선 화살표 연결선 8"/>
          <p:cNvCxnSpPr>
            <a:stCxn id="55" idx="2"/>
            <a:endCxn id="80" idx="0"/>
          </p:cNvCxnSpPr>
          <p:nvPr/>
        </p:nvCxnSpPr>
        <p:spPr bwMode="auto">
          <a:xfrm>
            <a:off x="4467144" y="5674313"/>
            <a:ext cx="0" cy="20895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0"/>
          <p:cNvCxnSpPr>
            <a:stCxn id="58" idx="2"/>
          </p:cNvCxnSpPr>
          <p:nvPr/>
        </p:nvCxnSpPr>
        <p:spPr bwMode="auto">
          <a:xfrm>
            <a:off x="4467144" y="6632715"/>
            <a:ext cx="4933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67744" y="5883265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인증</a:t>
            </a:r>
          </a:p>
        </p:txBody>
      </p:sp>
      <p:cxnSp>
        <p:nvCxnSpPr>
          <p:cNvPr id="82" name="직선 화살표 연결선 81"/>
          <p:cNvCxnSpPr>
            <a:stCxn id="80" idx="2"/>
            <a:endCxn id="58" idx="0"/>
          </p:cNvCxnSpPr>
          <p:nvPr/>
        </p:nvCxnSpPr>
        <p:spPr bwMode="auto">
          <a:xfrm>
            <a:off x="4467144" y="6170602"/>
            <a:ext cx="0" cy="17477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08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3867853" y="6889527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862210" y="32450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저장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190506" y="1614259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AI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50504" y="324750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분석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450012" y="376349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신호등 제어</a:t>
            </a:r>
          </a:p>
        </p:txBody>
      </p:sp>
      <p:cxnSp>
        <p:nvCxnSpPr>
          <p:cNvPr id="116" name="꺾인 연결선 30"/>
          <p:cNvCxnSpPr>
            <a:stCxn id="114" idx="2"/>
            <a:endCxn id="115" idx="0"/>
          </p:cNvCxnSpPr>
          <p:nvPr/>
        </p:nvCxnSpPr>
        <p:spPr bwMode="auto">
          <a:xfrm rot="5400000">
            <a:off x="6935333" y="3648924"/>
            <a:ext cx="228650" cy="49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직사각형 116"/>
          <p:cNvSpPr/>
          <p:nvPr/>
        </p:nvSpPr>
        <p:spPr>
          <a:xfrm>
            <a:off x="3861805" y="21432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실시간 영상 촬영</a:t>
            </a:r>
          </a:p>
        </p:txBody>
      </p:sp>
      <p:cxnSp>
        <p:nvCxnSpPr>
          <p:cNvPr id="118" name="직선 화살표 연결선 9"/>
          <p:cNvCxnSpPr>
            <a:cxnSpLocks noChangeShapeType="1"/>
            <a:stCxn id="117" idx="2"/>
          </p:cNvCxnSpPr>
          <p:nvPr/>
        </p:nvCxnSpPr>
        <p:spPr bwMode="auto">
          <a:xfrm flipH="1">
            <a:off x="4459454" y="243062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직선 연결선 118"/>
          <p:cNvCxnSpPr/>
          <p:nvPr/>
        </p:nvCxnSpPr>
        <p:spPr>
          <a:xfrm>
            <a:off x="9866228" y="2107462"/>
            <a:ext cx="0" cy="256258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직사각형 119"/>
          <p:cNvSpPr/>
          <p:nvPr/>
        </p:nvSpPr>
        <p:spPr>
          <a:xfrm>
            <a:off x="8506222" y="21432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지역 및 카메라 입력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502106" y="321256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트래픽 제공</a:t>
            </a:r>
          </a:p>
        </p:txBody>
      </p:sp>
      <p:cxnSp>
        <p:nvCxnSpPr>
          <p:cNvPr id="123" name="꺾인 연결선 30"/>
          <p:cNvCxnSpPr/>
          <p:nvPr/>
        </p:nvCxnSpPr>
        <p:spPr bwMode="auto">
          <a:xfrm rot="5400000">
            <a:off x="8690010" y="2562402"/>
            <a:ext cx="263564" cy="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꺾인 연결선 30"/>
          <p:cNvCxnSpPr/>
          <p:nvPr/>
        </p:nvCxnSpPr>
        <p:spPr bwMode="auto">
          <a:xfrm rot="16200000" flipH="1">
            <a:off x="8989735" y="2829636"/>
            <a:ext cx="799435" cy="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직사각형 120"/>
          <p:cNvSpPr/>
          <p:nvPr/>
        </p:nvSpPr>
        <p:spPr>
          <a:xfrm>
            <a:off x="8506222" y="269663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영상 제공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027435" y="214258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운전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027435" y="3759681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교통 서비스 제공</a:t>
            </a:r>
          </a:p>
        </p:txBody>
      </p:sp>
      <p:cxnSp>
        <p:nvCxnSpPr>
          <p:cNvPr id="127" name="꺾인 연결선 30"/>
          <p:cNvCxnSpPr>
            <a:stCxn id="125" idx="2"/>
            <a:endCxn id="126" idx="0"/>
          </p:cNvCxnSpPr>
          <p:nvPr/>
        </p:nvCxnSpPr>
        <p:spPr bwMode="auto">
          <a:xfrm rot="5400000">
            <a:off x="9961954" y="3094800"/>
            <a:ext cx="1329762" cy="12700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243</Words>
  <Application>Microsoft Office PowerPoint</Application>
  <PresentationFormat>A3 용지(297x420mm)</PresentationFormat>
  <Paragraphs>127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158</cp:revision>
  <cp:lastPrinted>2016-11-10T06:39:44Z</cp:lastPrinted>
  <dcterms:created xsi:type="dcterms:W3CDTF">2000-12-07T00:03:18Z</dcterms:created>
  <dcterms:modified xsi:type="dcterms:W3CDTF">2024-04-04T08:22:47Z</dcterms:modified>
</cp:coreProperties>
</file>