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3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 varScale="1">
        <p:scale>
          <a:sx n="83" d="100"/>
          <a:sy n="83" d="100"/>
        </p:scale>
        <p:origin x="2022" y="96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12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>
                <a:latin typeface="+mn-ea"/>
                <a:ea typeface="+mn-ea"/>
              </a:rPr>
              <a:t>AI</a:t>
            </a:r>
            <a:r>
              <a:rPr lang="ko-KR" altLang="en-US" sz="2700" b="1" dirty="0">
                <a:latin typeface="+mn-ea"/>
                <a:ea typeface="+mn-ea"/>
              </a:rPr>
              <a:t>기반 교통 관리 시스템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790396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1.0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2024.03.28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황규현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일반 사용자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윤희혁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윤희혁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1.2.1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2024.04.18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indent="-462280" algn="l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altLang="ko-KR" sz="15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박종철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27077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AI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기반 교통 관리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시승템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59915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캡스톤디자인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cxnSp>
        <p:nvCxnSpPr>
          <p:cNvPr id="339" name="직선 연결선 338"/>
          <p:cNvCxnSpPr>
            <a:cxnSpLocks/>
          </p:cNvCxnSpPr>
          <p:nvPr/>
        </p:nvCxnSpPr>
        <p:spPr>
          <a:xfrm flipV="1">
            <a:off x="3113071" y="1304097"/>
            <a:ext cx="0" cy="5789423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직사각형 60"/>
          <p:cNvSpPr/>
          <p:nvPr/>
        </p:nvSpPr>
        <p:spPr>
          <a:xfrm>
            <a:off x="654924" y="8473008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오프라인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62363" y="798801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온라인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186" y="768683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68216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AI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기반 교통 관리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시승템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>
          <a:xfrm>
            <a:off x="3512084" y="2208628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실시간 객체 인식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F6C9D1-8040-4671-A088-5D4E14C36E33}"/>
              </a:ext>
            </a:extLst>
          </p:cNvPr>
          <p:cNvSpPr/>
          <p:nvPr/>
        </p:nvSpPr>
        <p:spPr>
          <a:xfrm>
            <a:off x="1002955" y="1583276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 </a:t>
            </a: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CCTV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1CB603-F96E-4407-BE68-BCCF987B0581}"/>
              </a:ext>
            </a:extLst>
          </p:cNvPr>
          <p:cNvSpPr/>
          <p:nvPr/>
        </p:nvSpPr>
        <p:spPr>
          <a:xfrm>
            <a:off x="3210282" y="1583276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프로그램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F6C9D1-8040-4671-A088-5D4E14C36E33}"/>
              </a:ext>
            </a:extLst>
          </p:cNvPr>
          <p:cNvSpPr/>
          <p:nvPr/>
        </p:nvSpPr>
        <p:spPr>
          <a:xfrm>
            <a:off x="5417609" y="1583276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 </a:t>
            </a: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DB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04757" y="2208627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실시간 영상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촬영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5" name="직선 화살표 연결선 4"/>
          <p:cNvCxnSpPr>
            <a:stCxn id="38" idx="3"/>
            <a:endCxn id="99" idx="1"/>
          </p:cNvCxnSpPr>
          <p:nvPr/>
        </p:nvCxnSpPr>
        <p:spPr bwMode="auto">
          <a:xfrm>
            <a:off x="2714058" y="2416827"/>
            <a:ext cx="798026" cy="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직사각형 40"/>
          <p:cNvSpPr/>
          <p:nvPr/>
        </p:nvSpPr>
        <p:spPr>
          <a:xfrm>
            <a:off x="5748145" y="2816811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데이터 저장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42" name="직선 화살표 연결선 41"/>
          <p:cNvCxnSpPr>
            <a:stCxn id="99" idx="3"/>
            <a:endCxn id="70" idx="1"/>
          </p:cNvCxnSpPr>
          <p:nvPr/>
        </p:nvCxnSpPr>
        <p:spPr bwMode="auto">
          <a:xfrm flipV="1">
            <a:off x="4921385" y="2416075"/>
            <a:ext cx="3034087" cy="753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AF6C9D1-8040-4671-A088-5D4E14C36E33}"/>
              </a:ext>
            </a:extLst>
          </p:cNvPr>
          <p:cNvSpPr/>
          <p:nvPr/>
        </p:nvSpPr>
        <p:spPr>
          <a:xfrm>
            <a:off x="9832263" y="1583276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 </a:t>
            </a: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신호등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21CB603-F96E-4407-BE68-BCCF987B0581}"/>
              </a:ext>
            </a:extLst>
          </p:cNvPr>
          <p:cNvSpPr/>
          <p:nvPr/>
        </p:nvSpPr>
        <p:spPr>
          <a:xfrm>
            <a:off x="7624936" y="1583276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  <a:latin typeface="+mn-ea"/>
                <a:ea typeface="나눔고딕" panose="020D0604000000000000"/>
              </a:rPr>
              <a:t>웹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AF6C9D1-8040-4671-A088-5D4E14C36E33}"/>
              </a:ext>
            </a:extLst>
          </p:cNvPr>
          <p:cNvSpPr/>
          <p:nvPr/>
        </p:nvSpPr>
        <p:spPr>
          <a:xfrm>
            <a:off x="7624936" y="3441408"/>
            <a:ext cx="2012906" cy="416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관리자</a:t>
            </a:r>
            <a:endParaRPr kumimoji="0" lang="ko-KR" altLang="en-US" sz="1200" b="1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55472" y="2816810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데이터 출력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64" name="직선 화살표 연결선 63"/>
          <p:cNvCxnSpPr>
            <a:stCxn id="41" idx="3"/>
            <a:endCxn id="63" idx="1"/>
          </p:cNvCxnSpPr>
          <p:nvPr/>
        </p:nvCxnSpPr>
        <p:spPr bwMode="auto">
          <a:xfrm flipV="1">
            <a:off x="7157446" y="3025010"/>
            <a:ext cx="798026" cy="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직사각형 69"/>
          <p:cNvSpPr/>
          <p:nvPr/>
        </p:nvSpPr>
        <p:spPr>
          <a:xfrm>
            <a:off x="7955472" y="2207875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실시간 객체 인식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영상 출력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926737" y="4690601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신호등 수동 조작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51" name="꺾인 연결선 50"/>
          <p:cNvCxnSpPr>
            <a:stCxn id="77" idx="1"/>
            <a:endCxn id="41" idx="2"/>
          </p:cNvCxnSpPr>
          <p:nvPr/>
        </p:nvCxnSpPr>
        <p:spPr bwMode="auto">
          <a:xfrm rot="10800000">
            <a:off x="6452797" y="3233211"/>
            <a:ext cx="1473941" cy="1665591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직사각형 82"/>
          <p:cNvSpPr/>
          <p:nvPr/>
        </p:nvSpPr>
        <p:spPr>
          <a:xfrm>
            <a:off x="10134062" y="2208627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신호 변경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926737" y="4066005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데이터 확인</a:t>
            </a:r>
            <a:endParaRPr kumimoji="0" lang="ko-KR" altLang="en-US" sz="1200" dirty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67" name="꺾인 연결선 66"/>
          <p:cNvCxnSpPr>
            <a:stCxn id="99" idx="2"/>
            <a:endCxn id="41" idx="0"/>
          </p:cNvCxnSpPr>
          <p:nvPr/>
        </p:nvCxnSpPr>
        <p:spPr bwMode="auto">
          <a:xfrm rot="16200000" flipH="1">
            <a:off x="5238873" y="1602888"/>
            <a:ext cx="191784" cy="2236061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꺾인 연결선 73"/>
          <p:cNvCxnSpPr>
            <a:stCxn id="63" idx="3"/>
            <a:endCxn id="84" idx="3"/>
          </p:cNvCxnSpPr>
          <p:nvPr/>
        </p:nvCxnSpPr>
        <p:spPr bwMode="auto">
          <a:xfrm flipH="1">
            <a:off x="9336038" y="3025010"/>
            <a:ext cx="28735" cy="1249195"/>
          </a:xfrm>
          <a:prstGeom prst="bentConnector3">
            <a:avLst>
              <a:gd name="adj1" fmla="val -2366494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직사각형 101"/>
          <p:cNvSpPr/>
          <p:nvPr/>
        </p:nvSpPr>
        <p:spPr>
          <a:xfrm>
            <a:off x="3512083" y="4672773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데이터 분석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12082" y="5302396"/>
            <a:ext cx="1409301" cy="416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  <a:ea typeface="나눔고딕" panose="020D0604000000000000"/>
              </a:rPr>
              <a:t>신호등 제어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  <a:ea typeface="나눔고딕" panose="020D0604000000000000"/>
            </a:endParaRPr>
          </a:p>
        </p:txBody>
      </p:sp>
      <p:cxnSp>
        <p:nvCxnSpPr>
          <p:cNvPr id="92" name="직선 화살표 연결선 91"/>
          <p:cNvCxnSpPr>
            <a:stCxn id="102" idx="2"/>
            <a:endCxn id="103" idx="0"/>
          </p:cNvCxnSpPr>
          <p:nvPr/>
        </p:nvCxnSpPr>
        <p:spPr bwMode="auto">
          <a:xfrm flipH="1">
            <a:off x="4216733" y="5089172"/>
            <a:ext cx="1" cy="21322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꺾인 연결선 94"/>
          <p:cNvCxnSpPr>
            <a:stCxn id="103" idx="2"/>
            <a:endCxn id="83" idx="3"/>
          </p:cNvCxnSpPr>
          <p:nvPr/>
        </p:nvCxnSpPr>
        <p:spPr bwMode="auto">
          <a:xfrm rot="5400000" flipH="1" flipV="1">
            <a:off x="6229064" y="404496"/>
            <a:ext cx="3301968" cy="7326630"/>
          </a:xfrm>
          <a:prstGeom prst="bentConnector4">
            <a:avLst>
              <a:gd name="adj1" fmla="val -6923"/>
              <a:gd name="adj2" fmla="val 10312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꺾인 연결선 99"/>
          <p:cNvCxnSpPr>
            <a:stCxn id="77" idx="3"/>
            <a:endCxn id="83" idx="2"/>
          </p:cNvCxnSpPr>
          <p:nvPr/>
        </p:nvCxnSpPr>
        <p:spPr bwMode="auto">
          <a:xfrm flipV="1">
            <a:off x="9336038" y="2625026"/>
            <a:ext cx="1502675" cy="2273775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직선 연결선 123"/>
          <p:cNvCxnSpPr>
            <a:cxnSpLocks/>
          </p:cNvCxnSpPr>
          <p:nvPr/>
        </p:nvCxnSpPr>
        <p:spPr>
          <a:xfrm flipV="1">
            <a:off x="5313437" y="1304097"/>
            <a:ext cx="0" cy="5805005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직선 연결선 124"/>
          <p:cNvCxnSpPr>
            <a:cxnSpLocks/>
          </p:cNvCxnSpPr>
          <p:nvPr/>
        </p:nvCxnSpPr>
        <p:spPr>
          <a:xfrm flipV="1">
            <a:off x="7533309" y="1304097"/>
            <a:ext cx="0" cy="5805005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직선 연결선 125"/>
          <p:cNvCxnSpPr>
            <a:cxnSpLocks/>
          </p:cNvCxnSpPr>
          <p:nvPr/>
        </p:nvCxnSpPr>
        <p:spPr>
          <a:xfrm flipV="1">
            <a:off x="9741606" y="1304097"/>
            <a:ext cx="0" cy="5789423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꺾인 연결선 120"/>
          <p:cNvCxnSpPr>
            <a:stCxn id="41" idx="1"/>
            <a:endCxn id="102" idx="0"/>
          </p:cNvCxnSpPr>
          <p:nvPr/>
        </p:nvCxnSpPr>
        <p:spPr bwMode="auto">
          <a:xfrm rot="10800000" flipV="1">
            <a:off x="4216735" y="3025011"/>
            <a:ext cx="1531411" cy="1647762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254</Words>
  <Application>Microsoft Office PowerPoint</Application>
  <PresentationFormat>A3 용지(297x420mm)</PresentationFormat>
  <Paragraphs>142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굴림체</vt:lpstr>
      <vt:lpstr>나눔고딕</vt:lpstr>
      <vt:lpstr>바탕체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315</cp:lastModifiedBy>
  <cp:revision>174</cp:revision>
  <cp:lastPrinted>2016-11-10T06:39:44Z</cp:lastPrinted>
  <dcterms:created xsi:type="dcterms:W3CDTF">2000-12-07T00:03:18Z</dcterms:created>
  <dcterms:modified xsi:type="dcterms:W3CDTF">2024-04-18T09:55:11Z</dcterms:modified>
</cp:coreProperties>
</file>