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3" r:id="rId3"/>
    <p:sldId id="564" r:id="rId5"/>
    <p:sldId id="570" r:id="rId6"/>
    <p:sldId id="571" r:id="rId7"/>
    <p:sldId id="543" r:id="rId8"/>
    <p:sldId id="572" r:id="rId9"/>
    <p:sldId id="573" r:id="rId10"/>
    <p:sldId id="538" r:id="rId11"/>
    <p:sldId id="539" r:id="rId12"/>
    <p:sldId id="540" r:id="rId13"/>
    <p:sldId id="565" r:id="rId14"/>
    <p:sldId id="575" r:id="rId15"/>
    <p:sldId id="576" r:id="rId16"/>
    <p:sldId id="577" r:id="rId17"/>
    <p:sldId id="505" r:id="rId18"/>
    <p:sldId id="513" r:id="rId19"/>
    <p:sldId id="574" r:id="rId20"/>
    <p:sldId id="533" r:id="rId21"/>
    <p:sldId id="562" r:id="rId22"/>
    <p:sldId id="537"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E5C7"/>
    <a:srgbClr val="94DE94"/>
    <a:srgbClr val="76F791"/>
    <a:srgbClr val="FFFFFF"/>
    <a:srgbClr val="EBF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82D27CE-CC9A-49E2-811A-FFF20AABD19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chemeClr val="bg1"/>
        </a:solidFill>
        <a:effectLst/>
      </p:bgPr>
    </p:bg>
    <p:spTree>
      <p:nvGrpSpPr>
        <p:cNvPr id="1" name=""/>
        <p:cNvGrpSpPr/>
        <p:nvPr/>
      </p:nvGrpSpPr>
      <p:grpSpPr>
        <a:xfrm>
          <a:off x="0" y="0"/>
          <a:ext cx="0" cy="0"/>
          <a:chOff x="0" y="0"/>
          <a:chExt cx="0" cy="0"/>
        </a:xfrm>
      </p:grpSpPr>
      <p:grpSp>
        <p:nvGrpSpPr>
          <p:cNvPr id="11" name="Group 4"/>
          <p:cNvGrpSpPr/>
          <p:nvPr>
            <p:custDataLst>
              <p:tags r:id="rId2"/>
            </p:custDataLst>
          </p:nvPr>
        </p:nvGrpSpPr>
        <p:grpSpPr bwMode="auto">
          <a:xfrm rot="10800000">
            <a:off x="-13881" y="-27384"/>
            <a:ext cx="4669721" cy="3400797"/>
            <a:chOff x="0" y="0"/>
            <a:chExt cx="5942" cy="4337"/>
          </a:xfrm>
        </p:grpSpPr>
        <p:sp>
          <p:nvSpPr>
            <p:cNvPr id="12" name="AutoShape 5" descr="#wm#_43_31_*Z"/>
            <p:cNvSpPr>
              <a:spLocks noChangeArrowheads="1"/>
            </p:cNvSpPr>
            <p:nvPr>
              <p:custDataLst>
                <p:tags r:id="rId3"/>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AutoShape 6" descr="#wm#_43_31_*Z"/>
            <p:cNvSpPr>
              <a:spLocks noChangeArrowheads="1"/>
            </p:cNvSpPr>
            <p:nvPr>
              <p:custDataLst>
                <p:tags r:id="rId4"/>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4" name="AutoShape 7" descr="#wm#_43_31_*Z"/>
            <p:cNvSpPr>
              <a:spLocks noChangeArrowheads="1"/>
            </p:cNvSpPr>
            <p:nvPr>
              <p:custDataLst>
                <p:tags r:id="rId5"/>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8" descr="#wm#_43_31_*Z"/>
            <p:cNvSpPr>
              <a:spLocks noChangeArrowheads="1"/>
            </p:cNvSpPr>
            <p:nvPr>
              <p:custDataLst>
                <p:tags r:id="rId6"/>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9" descr="#wm#_43_31_*Z"/>
            <p:cNvSpPr>
              <a:spLocks noChangeArrowheads="1"/>
            </p:cNvSpPr>
            <p:nvPr>
              <p:custDataLst>
                <p:tags r:id="rId7"/>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10" descr="#wm#_43_31_*Z"/>
            <p:cNvSpPr>
              <a:spLocks noChangeArrowheads="1"/>
            </p:cNvSpPr>
            <p:nvPr>
              <p:custDataLst>
                <p:tags r:id="rId8"/>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
        <p:nvSpPr>
          <p:cNvPr id="18" name="直角三角形 17"/>
          <p:cNvSpPr/>
          <p:nvPr/>
        </p:nvSpPr>
        <p:spPr bwMode="auto">
          <a:xfrm rot="10800000">
            <a:off x="10665800" y="2761061"/>
            <a:ext cx="1514367" cy="1561082"/>
          </a:xfrm>
          <a:prstGeom prst="r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等腰三角形 18"/>
          <p:cNvSpPr/>
          <p:nvPr/>
        </p:nvSpPr>
        <p:spPr bwMode="auto">
          <a:xfrm rot="5400000">
            <a:off x="10482162" y="3862887"/>
            <a:ext cx="2203655" cy="1101829"/>
          </a:xfrm>
          <a:prstGeom prs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等腰三角形 19"/>
          <p:cNvSpPr/>
          <p:nvPr/>
        </p:nvSpPr>
        <p:spPr bwMode="auto">
          <a:xfrm>
            <a:off x="9931248" y="5699270"/>
            <a:ext cx="2203656" cy="1158730"/>
          </a:xfrm>
          <a:prstGeom prs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1" name="流程图: 合并 20"/>
          <p:cNvSpPr/>
          <p:nvPr/>
        </p:nvSpPr>
        <p:spPr bwMode="auto">
          <a:xfrm>
            <a:off x="8737600" y="5699270"/>
            <a:ext cx="2111838" cy="1066373"/>
          </a:xfrm>
          <a:prstGeom prst="flowChartMerge">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流程图: 摘录 21"/>
          <p:cNvSpPr/>
          <p:nvPr/>
        </p:nvSpPr>
        <p:spPr bwMode="auto">
          <a:xfrm rot="16200000">
            <a:off x="10568432" y="5153901"/>
            <a:ext cx="2168203" cy="1055275"/>
          </a:xfrm>
          <a:prstGeom prst="flowChartExtract">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50" name="Rectangle 2"/>
          <p:cNvSpPr>
            <a:spLocks noGrp="1" noChangeArrowheads="1"/>
          </p:cNvSpPr>
          <p:nvPr>
            <p:ph type="ctrTitle" hasCustomPrompt="1"/>
          </p:nvPr>
        </p:nvSpPr>
        <p:spPr>
          <a:xfrm>
            <a:off x="1583268" y="2852738"/>
            <a:ext cx="8879417" cy="792162"/>
          </a:xfrm>
        </p:spPr>
        <p:txBody>
          <a:bodyPr/>
          <a:lstStyle>
            <a:lvl1pPr algn="ctr">
              <a:defRPr sz="4400"/>
            </a:lvl1pPr>
          </a:lstStyle>
          <a:p>
            <a:pPr lvl="0"/>
            <a:r>
              <a:rPr lang="zh-CN" altLang="zh-CN" noProof="0" dirty="0" smtClean="0">
                <a:sym typeface="Arial" panose="020B0604020202020204" pitchFamily="34" charset="0"/>
              </a:rPr>
              <a:t>编辑标题</a:t>
            </a:r>
            <a:endParaRPr lang="zh-CN" altLang="zh-CN" noProof="0" dirty="0" smtClean="0">
              <a:sym typeface="Arial" panose="020B0604020202020204" pitchFamily="34" charset="0"/>
            </a:endParaRPr>
          </a:p>
        </p:txBody>
      </p:sp>
      <p:sp>
        <p:nvSpPr>
          <p:cNvPr id="2051" name="Rectangle 3"/>
          <p:cNvSpPr>
            <a:spLocks noGrp="1" noChangeArrowheads="1"/>
          </p:cNvSpPr>
          <p:nvPr>
            <p:ph type="subTitle" idx="1" hasCustomPrompt="1"/>
          </p:nvPr>
        </p:nvSpPr>
        <p:spPr>
          <a:xfrm>
            <a:off x="1583268" y="3644901"/>
            <a:ext cx="8879417" cy="618441"/>
          </a:xfrm>
        </p:spPr>
        <p:txBody>
          <a:bodyPr/>
          <a:lstStyle>
            <a:lvl1pPr marL="0" indent="0" algn="ctr">
              <a:buFont typeface="Arial" panose="020B0604020202020204" pitchFamily="34" charset="0"/>
              <a:buNone/>
              <a:defRPr sz="2800">
                <a:solidFill>
                  <a:srgbClr val="7BC489"/>
                </a:solidFill>
              </a:defRPr>
            </a:lvl1pPr>
          </a:lstStyle>
          <a:p>
            <a:pPr lvl="0"/>
            <a:r>
              <a:rPr lang="zh-CN" altLang="zh-CN" noProof="0" dirty="0" smtClean="0">
                <a:sym typeface="Arial" panose="020B0604020202020204" pitchFamily="34" charset="0"/>
              </a:rPr>
              <a:t>编辑副标题</a:t>
            </a:r>
            <a:endParaRPr lang="zh-CN" altLang="zh-CN" noProof="0" dirty="0" smtClean="0">
              <a:sym typeface="Arial" panose="020B0604020202020204" pitchFamily="34" charset="0"/>
            </a:endParaRPr>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DC46DD-F88D-48BD-91A1-8675D8F8656E}" type="slidenum">
              <a:rPr lang="zh-CN" altLang="en-US" smtClean="0"/>
            </a:fld>
            <a:endParaRPr lang="zh-CN" altLang="en-US"/>
          </a:p>
        </p:txBody>
      </p:sp>
      <p:sp>
        <p:nvSpPr>
          <p:cNvPr id="6" name="内容占位符 6"/>
          <p:cNvSpPr>
            <a:spLocks noGrp="1"/>
          </p:cNvSpPr>
          <p:nvPr>
            <p:ph sz="quarter" idx="13"/>
          </p:nvPr>
        </p:nvSpPr>
        <p:spPr>
          <a:xfrm>
            <a:off x="911424" y="1268760"/>
            <a:ext cx="10886876" cy="471929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1269999"/>
            <a:ext cx="9984532" cy="7236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2000" y="2277304"/>
            <a:ext cx="10368000" cy="3888000"/>
          </a:xfrm>
        </p:spPr>
        <p:txBody>
          <a:bodyPr/>
          <a:lstStyle>
            <a:lvl1pPr marL="285750" indent="-28575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1" y="1709739"/>
            <a:ext cx="10515600" cy="2852737"/>
          </a:xfrm>
        </p:spPr>
        <p:txBody>
          <a:bodyPr anchor="b"/>
          <a:lstStyle>
            <a:lvl1pPr>
              <a:defRPr sz="6000"/>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112602" y="2599505"/>
            <a:ext cx="4307349" cy="3236400"/>
          </a:xfrm>
        </p:spPr>
        <p:txBody>
          <a:bodyPr/>
          <a:lstStyle>
            <a:lvl1pPr marL="342900" indent="-342900">
              <a:buFont typeface="Arial" panose="020B0604020202020204" pitchFamily="34" charset="0"/>
              <a:buChar char="•"/>
              <a:defRPr>
                <a:solidFill>
                  <a:schemeClr val="tx1"/>
                </a:solidFill>
                <a:latin typeface="+mn-ea"/>
                <a:ea typeface="+mn-ea"/>
              </a:defRPr>
            </a:lvl1pPr>
            <a:lvl2pPr marL="800100" indent="-342900">
              <a:buFont typeface="Arial" panose="020B0604020202020204" pitchFamily="34" charset="0"/>
              <a:buChar char="•"/>
              <a:defRPr>
                <a:solidFill>
                  <a:schemeClr val="tx1"/>
                </a:solidFill>
                <a:latin typeface="+mn-ea"/>
                <a:ea typeface="+mn-ea"/>
              </a:defRPr>
            </a:lvl2pPr>
            <a:lvl3pPr marL="1200150" indent="-285750">
              <a:buFont typeface="Arial" panose="020B0604020202020204" pitchFamily="34" charset="0"/>
              <a:buChar char="•"/>
              <a:defRPr>
                <a:solidFill>
                  <a:schemeClr val="tx1"/>
                </a:solidFill>
                <a:latin typeface="+mn-ea"/>
                <a:ea typeface="+mn-ea"/>
              </a:defRPr>
            </a:lvl3pPr>
            <a:lvl4pPr marL="1657350" indent="-285750">
              <a:buFont typeface="Arial" panose="020B0604020202020204" pitchFamily="34" charset="0"/>
              <a:buChar char="•"/>
              <a:defRPr>
                <a:solidFill>
                  <a:schemeClr val="tx1"/>
                </a:solidFill>
                <a:latin typeface="+mn-ea"/>
                <a:ea typeface="+mn-ea"/>
              </a:defRPr>
            </a:lvl4pPr>
            <a:lvl5pPr marL="2114550" indent="-285750">
              <a:buFont typeface="Arial" panose="020B0604020202020204" pitchFamily="34" charset="0"/>
              <a:buChar char="•"/>
              <a:defRPr>
                <a:solidFill>
                  <a:schemeClr val="tx1"/>
                </a:solidFill>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672345" y="2599505"/>
            <a:ext cx="4307349" cy="3236400"/>
          </a:xfrm>
        </p:spPr>
        <p:txBody>
          <a:bodyPr/>
          <a:lstStyle>
            <a:lvl1pPr marL="342900" indent="-342900">
              <a:buFont typeface="Arial" panose="020B0604020202020204" pitchFamily="34" charset="0"/>
              <a:buChar char="•"/>
              <a:defRPr>
                <a:solidFill>
                  <a:schemeClr val="tx1"/>
                </a:solidFill>
                <a:latin typeface="+mn-ea"/>
                <a:ea typeface="+mn-ea"/>
              </a:defRPr>
            </a:lvl1pPr>
            <a:lvl2pPr marL="800100" indent="-342900">
              <a:buFont typeface="Arial" panose="020B0604020202020204" pitchFamily="34" charset="0"/>
              <a:buChar char="•"/>
              <a:defRPr>
                <a:solidFill>
                  <a:schemeClr val="tx1"/>
                </a:solidFill>
                <a:latin typeface="+mn-ea"/>
                <a:ea typeface="+mn-ea"/>
              </a:defRPr>
            </a:lvl2pPr>
            <a:lvl3pPr marL="1200150" indent="-285750">
              <a:buFont typeface="Arial" panose="020B0604020202020204" pitchFamily="34" charset="0"/>
              <a:buChar char="•"/>
              <a:defRPr>
                <a:solidFill>
                  <a:schemeClr val="tx1"/>
                </a:solidFill>
                <a:latin typeface="+mn-ea"/>
                <a:ea typeface="+mn-ea"/>
              </a:defRPr>
            </a:lvl3pPr>
            <a:lvl4pPr marL="1657350" indent="-285750">
              <a:buFont typeface="Arial" panose="020B0604020202020204" pitchFamily="34" charset="0"/>
              <a:buChar char="•"/>
              <a:defRPr>
                <a:solidFill>
                  <a:schemeClr val="tx1"/>
                </a:solidFill>
                <a:latin typeface="+mn-ea"/>
                <a:ea typeface="+mn-ea"/>
              </a:defRPr>
            </a:lvl4pPr>
            <a:lvl5pPr marL="2114550" indent="-285750">
              <a:buFont typeface="Arial" panose="020B0604020202020204" pitchFamily="34" charset="0"/>
              <a:buChar char="•"/>
              <a:defRPr>
                <a:solidFill>
                  <a:schemeClr val="tx1"/>
                </a:solidFill>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grpSp>
        <p:nvGrpSpPr>
          <p:cNvPr id="9" name="Group 3" descr="#wm#_43_21_*Z"/>
          <p:cNvGrpSpPr/>
          <p:nvPr/>
        </p:nvGrpSpPr>
        <p:grpSpPr bwMode="auto">
          <a:xfrm>
            <a:off x="1200153" y="977901"/>
            <a:ext cx="1655488" cy="1152525"/>
            <a:chOff x="0" y="0"/>
            <a:chExt cx="2436" cy="1814"/>
          </a:xfrm>
        </p:grpSpPr>
        <p:sp>
          <p:nvSpPr>
            <p:cNvPr id="10"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endParaRPr lang="en-US" altLang="zh-CN" sz="4000">
                <a:solidFill>
                  <a:srgbClr val="0E9651"/>
                </a:solidFill>
              </a:endParaRPr>
            </a:p>
          </p:txBody>
        </p:sp>
        <p:sp>
          <p:nvSpPr>
            <p:cNvPr id="11"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日期占位符 1"/>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
        <p:nvSpPr>
          <p:cNvPr id="7" name="标题 6"/>
          <p:cNvSpPr>
            <a:spLocks noGrp="1"/>
          </p:cNvSpPr>
          <p:nvPr>
            <p:ph type="title"/>
          </p:nvPr>
        </p:nvSpPr>
        <p:spPr>
          <a:xfrm>
            <a:off x="1631504" y="1196752"/>
            <a:ext cx="10081683" cy="720725"/>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908720"/>
            <a:ext cx="10060451" cy="781968"/>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40318" y="1681163"/>
            <a:ext cx="5158316"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40318" y="2505075"/>
            <a:ext cx="5158316" cy="3684588"/>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717" cy="3684588"/>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83265" y="2636912"/>
            <a:ext cx="8880000" cy="1004512"/>
          </a:xfrm>
        </p:spPr>
        <p:txBody>
          <a:bodyPr>
            <a:normAutofit/>
          </a:bodyPr>
          <a:lstStyle>
            <a:lvl1pPr algn="ctr">
              <a:defRPr sz="4400">
                <a:latin typeface="+mj-lt"/>
              </a:defRPr>
            </a:lvl1pPr>
          </a:lstStyle>
          <a:p>
            <a:r>
              <a:rPr lang="zh-CN" altLang="en-US" dirty="0" smtClean="0"/>
              <a:t>编辑标题</a:t>
            </a:r>
            <a:endParaRPr lang="zh-CN" altLang="en-US" dirty="0"/>
          </a:p>
        </p:txBody>
      </p:sp>
      <p:sp>
        <p:nvSpPr>
          <p:cNvPr id="10" name="日期占位符 9"/>
          <p:cNvSpPr>
            <a:spLocks noGrp="1"/>
          </p:cNvSpPr>
          <p:nvPr>
            <p:ph type="dt" sz="half" idx="10"/>
          </p:nvPr>
        </p:nvSpPr>
        <p:spPr/>
        <p:txBody>
          <a:bodyPr/>
          <a:lstStyle/>
          <a:p>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42DC46DD-F88D-48BD-91A1-8675D8F8656E}" type="slidenum">
              <a:rPr lang="zh-CN" altLang="en-US" smtClean="0"/>
            </a:fld>
            <a:endParaRPr lang="zh-CN" altLang="en-US"/>
          </a:p>
        </p:txBody>
      </p:sp>
      <p:grpSp>
        <p:nvGrpSpPr>
          <p:cNvPr id="13" name="Group 4"/>
          <p:cNvGrpSpPr/>
          <p:nvPr>
            <p:custDataLst>
              <p:tags r:id="rId2"/>
            </p:custDataLst>
          </p:nvPr>
        </p:nvGrpSpPr>
        <p:grpSpPr bwMode="auto">
          <a:xfrm>
            <a:off x="7546959" y="3429000"/>
            <a:ext cx="4669721" cy="3400797"/>
            <a:chOff x="0" y="0"/>
            <a:chExt cx="5942" cy="4337"/>
          </a:xfrm>
        </p:grpSpPr>
        <p:sp>
          <p:nvSpPr>
            <p:cNvPr id="14" name="AutoShape 5" descr="#wm#_43_31_*Z"/>
            <p:cNvSpPr>
              <a:spLocks noChangeArrowheads="1"/>
            </p:cNvSpPr>
            <p:nvPr>
              <p:custDataLst>
                <p:tags r:id="rId3"/>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6" descr="#wm#_43_31_*Z"/>
            <p:cNvSpPr>
              <a:spLocks noChangeArrowheads="1"/>
            </p:cNvSpPr>
            <p:nvPr>
              <p:custDataLst>
                <p:tags r:id="rId4"/>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7" descr="#wm#_43_31_*Z"/>
            <p:cNvSpPr>
              <a:spLocks noChangeArrowheads="1"/>
            </p:cNvSpPr>
            <p:nvPr>
              <p:custDataLst>
                <p:tags r:id="rId5"/>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8" descr="#wm#_43_31_*Z"/>
            <p:cNvSpPr>
              <a:spLocks noChangeArrowheads="1"/>
            </p:cNvSpPr>
            <p:nvPr>
              <p:custDataLst>
                <p:tags r:id="rId6"/>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8" name="AutoShape 9" descr="#wm#_43_31_*Z"/>
            <p:cNvSpPr>
              <a:spLocks noChangeArrowheads="1"/>
            </p:cNvSpPr>
            <p:nvPr>
              <p:custDataLst>
                <p:tags r:id="rId7"/>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9" name="AutoShape 10" descr="#wm#_43_31_*Z"/>
            <p:cNvSpPr>
              <a:spLocks noChangeArrowheads="1"/>
            </p:cNvSpPr>
            <p:nvPr>
              <p:custDataLst>
                <p:tags r:id="rId8"/>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60661" y="2662480"/>
            <a:ext cx="6038400" cy="328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7056107" y="2673856"/>
            <a:ext cx="3844800" cy="3312000"/>
          </a:xfrm>
        </p:spPr>
        <p:txBody>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grpSp>
        <p:nvGrpSpPr>
          <p:cNvPr id="8" name="Group 3" descr="#wm#_43_21_*Z"/>
          <p:cNvGrpSpPr/>
          <p:nvPr/>
        </p:nvGrpSpPr>
        <p:grpSpPr bwMode="auto">
          <a:xfrm>
            <a:off x="1271464" y="977901"/>
            <a:ext cx="1702289" cy="1152525"/>
            <a:chOff x="0" y="0"/>
            <a:chExt cx="2436" cy="1814"/>
          </a:xfrm>
        </p:grpSpPr>
        <p:sp>
          <p:nvSpPr>
            <p:cNvPr id="9"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endParaRPr lang="en-US" altLang="zh-CN" sz="4000">
                <a:solidFill>
                  <a:srgbClr val="0E9651"/>
                </a:solidFill>
              </a:endParaRPr>
            </a:p>
          </p:txBody>
        </p:sp>
        <p:sp>
          <p:nvSpPr>
            <p:cNvPr id="10"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标题 1"/>
          <p:cNvSpPr>
            <a:spLocks noGrp="1"/>
          </p:cNvSpPr>
          <p:nvPr>
            <p:ph type="title" hasCustomPrompt="1"/>
          </p:nvPr>
        </p:nvSpPr>
        <p:spPr>
          <a:xfrm>
            <a:off x="2261269" y="1193232"/>
            <a:ext cx="8059200" cy="723600"/>
          </a:xfrm>
        </p:spPr>
        <p:txBody>
          <a:bodyPr anchor="b"/>
          <a:lstStyle>
            <a:lvl1pPr>
              <a:defRPr sz="4000"/>
            </a:lvl1pPr>
          </a:lstStyle>
          <a:p>
            <a:r>
              <a:rPr lang="zh-CN" altLang="en-US" dirty="0" smtClean="0"/>
              <a:t>编辑标题</a:t>
            </a:r>
            <a:endParaRPr lang="zh-CN" altLang="en-US" dirty="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517" y="1270001"/>
            <a:ext cx="2743200" cy="5389563"/>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4917" y="1270001"/>
            <a:ext cx="8026400" cy="538956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609600" y="6554100"/>
            <a:ext cx="2844800" cy="259277"/>
          </a:xfrm>
        </p:spPr>
        <p:txBody>
          <a:bodyPr/>
          <a:lstStyle/>
          <a:p>
            <a:endParaRPr lang="zh-CN" altLang="en-US"/>
          </a:p>
        </p:txBody>
      </p:sp>
      <p:sp>
        <p:nvSpPr>
          <p:cNvPr id="8" name="页脚占位符 7"/>
          <p:cNvSpPr>
            <a:spLocks noGrp="1"/>
          </p:cNvSpPr>
          <p:nvPr>
            <p:ph type="ftr" sz="quarter" idx="11"/>
          </p:nvPr>
        </p:nvSpPr>
        <p:spPr>
          <a:xfrm>
            <a:off x="4165600" y="6554100"/>
            <a:ext cx="3860800" cy="259277"/>
          </a:xfrm>
        </p:spPr>
        <p:txBody>
          <a:bodyPr/>
          <a:lstStyle/>
          <a:p>
            <a:endParaRPr lang="zh-CN" altLang="en-US"/>
          </a:p>
        </p:txBody>
      </p:sp>
      <p:sp>
        <p:nvSpPr>
          <p:cNvPr id="9" name="灯片编号占位符 8"/>
          <p:cNvSpPr>
            <a:spLocks noGrp="1"/>
          </p:cNvSpPr>
          <p:nvPr>
            <p:ph type="sldNum" sz="quarter" idx="12"/>
          </p:nvPr>
        </p:nvSpPr>
        <p:spPr>
          <a:xfrm>
            <a:off x="8737600" y="6554100"/>
            <a:ext cx="2844800" cy="259277"/>
          </a:xfrm>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3486" y="1196107"/>
            <a:ext cx="854621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zh-CN" dirty="0" smtClean="0">
                <a:sym typeface="Arial" panose="020B0604020202020204" pitchFamily="34" charset="0"/>
              </a:rPr>
              <a:t>单击此处编辑母版标题样式</a:t>
            </a:r>
            <a:endParaRPr lang="zh-CN" altLang="zh-CN" dirty="0" smtClean="0">
              <a:sym typeface="Arial" panose="020B0604020202020204" pitchFamily="34" charset="0"/>
            </a:endParaRPr>
          </a:p>
        </p:txBody>
      </p:sp>
      <p:sp>
        <p:nvSpPr>
          <p:cNvPr id="1027" name="Rectangle 3"/>
          <p:cNvSpPr>
            <a:spLocks noGrp="1" noChangeArrowheads="1"/>
          </p:cNvSpPr>
          <p:nvPr>
            <p:ph type="body" idx="1"/>
          </p:nvPr>
        </p:nvSpPr>
        <p:spPr bwMode="auto">
          <a:xfrm>
            <a:off x="609601" y="2133602"/>
            <a:ext cx="10960100" cy="403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1028" name="Rectangle 4"/>
          <p:cNvSpPr>
            <a:spLocks noGrp="1" noChangeArrowheads="1"/>
          </p:cNvSpPr>
          <p:nvPr>
            <p:ph type="dt" sz="half" idx="2"/>
          </p:nvPr>
        </p:nvSpPr>
        <p:spPr bwMode="auto">
          <a:xfrm>
            <a:off x="609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29" name="Rectangle 5"/>
          <p:cNvSpPr>
            <a:spLocks noGrp="1" noChangeArrowheads="1"/>
          </p:cNvSpPr>
          <p:nvPr>
            <p:ph type="ftr" sz="quarter" idx="3"/>
          </p:nvPr>
        </p:nvSpPr>
        <p:spPr bwMode="auto">
          <a:xfrm>
            <a:off x="4165600" y="6381328"/>
            <a:ext cx="3860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黑体" panose="02010609060101010101" pitchFamily="49" charset="-122"/>
                <a:sym typeface="Arial" panose="020B0604020202020204" pitchFamily="34" charset="0"/>
              </a:defRPr>
            </a:lvl1pPr>
          </a:lstStyle>
          <a:p>
            <a:fld id="{42DC46DD-F88D-48BD-91A1-8675D8F8656E}" type="slidenum">
              <a:rPr lang="zh-CN" altLang="en-US" smtClean="0"/>
            </a:fld>
            <a:endParaRPr lang="zh-CN" altLang="en-US"/>
          </a:p>
        </p:txBody>
      </p:sp>
      <p:sp>
        <p:nvSpPr>
          <p:cNvPr id="11" name="等腰三角形 4"/>
          <p:cNvSpPr/>
          <p:nvPr/>
        </p:nvSpPr>
        <p:spPr>
          <a:xfrm rot="5400000">
            <a:off x="-431800" y="483870"/>
            <a:ext cx="1725930" cy="864235"/>
          </a:xfrm>
          <a:prstGeom prst="triangle">
            <a:avLst>
              <a:gd name="adj" fmla="val 50000"/>
            </a:avLst>
          </a:prstGeom>
          <a:solidFill>
            <a:srgbClr val="94DE94"/>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2" name="等腰三角形 5"/>
          <p:cNvSpPr/>
          <p:nvPr/>
        </p:nvSpPr>
        <p:spPr>
          <a:xfrm rot="10800000">
            <a:off x="10795" y="-1270"/>
            <a:ext cx="1727200" cy="863600"/>
          </a:xfrm>
          <a:prstGeom prst="triangle">
            <a:avLst>
              <a:gd name="adj" fmla="val 50000"/>
            </a:avLst>
          </a:prstGeom>
          <a:solidFill>
            <a:srgbClr val="8EE5C7"/>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3" name="等腰三角形 6"/>
          <p:cNvSpPr/>
          <p:nvPr/>
        </p:nvSpPr>
        <p:spPr>
          <a:xfrm>
            <a:off x="961390" y="31750"/>
            <a:ext cx="1727200" cy="863600"/>
          </a:xfrm>
          <a:prstGeom prst="triangle">
            <a:avLst>
              <a:gd name="adj" fmla="val 50000"/>
            </a:avLst>
          </a:prstGeom>
          <a:solidFill>
            <a:srgbClr val="EBF092"/>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rtl="0" fontAlgn="base">
        <a:spcBef>
          <a:spcPct val="0"/>
        </a:spcBef>
        <a:spcAft>
          <a:spcPct val="0"/>
        </a:spcAft>
        <a:defRPr sz="4000" kern="1200">
          <a:solidFill>
            <a:srgbClr val="0E9651"/>
          </a:solidFill>
          <a:latin typeface="+mj-ea"/>
          <a:ea typeface="+mj-ea"/>
          <a:cs typeface="+mj-cs"/>
          <a:sym typeface="Arial" panose="020B0604020202020204" pitchFamily="34" charset="0"/>
        </a:defRPr>
      </a:lvl1pPr>
      <a:lvl2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9pPr>
    </p:titleStyle>
    <p:bodyStyle>
      <a:lvl1pPr marL="15875" indent="-15875" algn="l" rtl="0" fontAlgn="base">
        <a:lnSpc>
          <a:spcPct val="120000"/>
        </a:lnSpc>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fontAlgn="base">
        <a:lnSpc>
          <a:spcPct val="120000"/>
        </a:lnSpc>
        <a:spcBef>
          <a:spcPct val="20000"/>
        </a:spcBef>
        <a:spcAft>
          <a:spcPct val="0"/>
        </a:spcAft>
        <a:buFont typeface="Arial" panose="020B0604020202020204" pitchFamily="34" charset="0"/>
        <a:buChar char="•"/>
        <a:defRPr sz="2000" kern="1200">
          <a:solidFill>
            <a:schemeClr val="bg2"/>
          </a:solidFill>
          <a:latin typeface="+mn-ea"/>
          <a:ea typeface="+mn-ea"/>
          <a:cs typeface="+mn-cs"/>
          <a:sym typeface="Arial" panose="020B0604020202020204" pitchFamily="34" charset="0"/>
        </a:defRPr>
      </a:lvl2pPr>
      <a:lvl3pPr marL="11430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3pPr>
      <a:lvl4pPr marL="16002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4pPr>
      <a:lvl5pPr marL="20574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4.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tags" Target="../tags/tag103.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7" Type="http://schemas.openxmlformats.org/officeDocument/2006/relationships/notesSlide" Target="../notesSlides/notesSlide4.xml"/><Relationship Id="rId26" Type="http://schemas.openxmlformats.org/officeDocument/2006/relationships/slideLayout" Target="../slideLayouts/slideLayout7.xml"/><Relationship Id="rId25" Type="http://schemas.openxmlformats.org/officeDocument/2006/relationships/tags" Target="../tags/tag46.xml"/><Relationship Id="rId24" Type="http://schemas.openxmlformats.org/officeDocument/2006/relationships/tags" Target="../tags/tag45.xml"/><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3.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1"/>
            </p:custDataLst>
          </p:nvPr>
        </p:nvSpPr>
        <p:spPr>
          <a:xfrm>
            <a:off x="1583268" y="2205038"/>
            <a:ext cx="8879417" cy="792162"/>
          </a:xfrm>
        </p:spPr>
        <p:txBody>
          <a:bodyPr vert="horz" wrap="square" lIns="90170" tIns="46990" rIns="90170" bIns="46990" numCol="1" anchor="ctr" anchorCtr="0" compatLnSpc="1">
            <a:normAutofit/>
          </a:bodyPr>
          <a:lstStyle/>
          <a:p>
            <a:r>
              <a:rPr lang="zh-CN" altLang="en-US" dirty="0" smtClean="0">
                <a:latin typeface="+mj-lt"/>
              </a:rPr>
              <a:t>宏图</a:t>
            </a:r>
            <a:r>
              <a:rPr lang="en-US" altLang="zh-CN" dirty="0" smtClean="0">
                <a:latin typeface="+mj-lt"/>
              </a:rPr>
              <a:t>OA</a:t>
            </a:r>
            <a:r>
              <a:rPr lang="zh-CN" altLang="en-US" dirty="0" smtClean="0">
                <a:latin typeface="+mj-lt"/>
              </a:rPr>
              <a:t>系统项目答辩</a:t>
            </a:r>
            <a:endParaRPr lang="zh-CN" altLang="en-US" dirty="0" smtClean="0">
              <a:latin typeface="+mj-lt"/>
            </a:endParaRPr>
          </a:p>
        </p:txBody>
      </p:sp>
      <p:sp>
        <p:nvSpPr>
          <p:cNvPr id="4100" name="Rectangle 4"/>
          <p:cNvSpPr>
            <a:spLocks noGrp="1" noChangeArrowheads="1"/>
          </p:cNvSpPr>
          <p:nvPr>
            <p:ph type="subTitle" idx="1"/>
            <p:custDataLst>
              <p:tags r:id="rId2"/>
            </p:custDataLst>
          </p:nvPr>
        </p:nvSpPr>
        <p:spPr>
          <a:xfrm>
            <a:off x="1583055" y="3644900"/>
            <a:ext cx="8879205" cy="2879090"/>
          </a:xfrm>
        </p:spPr>
        <p:txBody>
          <a:bodyPr vert="horz" wrap="square" lIns="90170" tIns="46990" rIns="90170" bIns="46990" numCol="1" anchor="t" anchorCtr="0" compatLnSpc="1">
            <a:normAutofit/>
          </a:bodyPr>
          <a:lstStyle/>
          <a:p>
            <a:pPr>
              <a:lnSpc>
                <a:spcPct val="90000"/>
              </a:lnSpc>
            </a:pPr>
            <a:r>
              <a:rPr lang="zh-CN" altLang="en-US" dirty="0" smtClean="0">
                <a:latin typeface="+mn-lt"/>
              </a:rPr>
              <a:t>指导老师：王根参、朱吉祥</a:t>
            </a:r>
            <a:endParaRPr lang="zh-CN" altLang="en-US" dirty="0" smtClean="0">
              <a:latin typeface="+mn-lt"/>
            </a:endParaRPr>
          </a:p>
          <a:p>
            <a:pPr>
              <a:lnSpc>
                <a:spcPct val="90000"/>
              </a:lnSpc>
            </a:pPr>
            <a:r>
              <a:rPr lang="en-US" altLang="zh-CN" sz="2000" dirty="0" smtClean="0">
                <a:latin typeface="+mn-lt"/>
                <a:sym typeface="+mn-ea"/>
              </a:rPr>
              <a:t>					</a:t>
            </a:r>
            <a:endParaRPr lang="en-US" altLang="zh-CN" sz="2000" dirty="0" smtClean="0">
              <a:latin typeface="+mn-lt"/>
              <a:sym typeface="+mn-ea"/>
            </a:endParaRPr>
          </a:p>
          <a:p>
            <a:pPr>
              <a:lnSpc>
                <a:spcPct val="90000"/>
              </a:lnSpc>
            </a:pPr>
            <a:r>
              <a:rPr lang="en-US" altLang="zh-CN" sz="2000" dirty="0" smtClean="0">
                <a:latin typeface="+mn-lt"/>
                <a:sym typeface="+mn-ea"/>
              </a:rPr>
              <a:t>	</a:t>
            </a:r>
            <a:r>
              <a:rPr lang="zh-CN" altLang="en-US" sz="2000" dirty="0" smtClean="0">
                <a:latin typeface="+mn-lt"/>
                <a:sym typeface="+mn-ea"/>
              </a:rPr>
              <a:t>小组成员：危锦辉，王建强 ，沙晓丽，陈俊，姚勇，邹敏祥，杨泽桥</a:t>
            </a:r>
            <a:endParaRPr lang="zh-CN" altLang="en-US" sz="2000" dirty="0" smtClean="0">
              <a:latin typeface="+mn-lt"/>
            </a:endParaRPr>
          </a:p>
          <a:p>
            <a:pPr>
              <a:lnSpc>
                <a:spcPct val="90000"/>
              </a:lnSpc>
            </a:pPr>
            <a:endParaRPr lang="en-US" altLang="zh-CN" sz="2000" dirty="0" smtClean="0">
              <a:latin typeface="+mn-lt"/>
            </a:endParaRPr>
          </a:p>
        </p:txBody>
      </p:sp>
    </p:spTree>
    <p:custDataLst>
      <p:tags r:id="rId3"/>
    </p:custData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55565" y="836930"/>
            <a:ext cx="6193155" cy="172148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正式学生管理</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altLang="en-US" sz="2000" dirty="0">
                <a:latin typeface="+mn-lt"/>
                <a:ea typeface="+mn-ea"/>
              </a:rPr>
              <a:t>所有员工可以添加正式学生，查询所有的正式学生，只有超级管理员，行政部主任，班主任可以更新正式学生的信息</a:t>
            </a:r>
            <a:endParaRPr lang="en-US" altLang="zh-CN" sz="2000" dirty="0">
              <a:latin typeface="+mn-lt"/>
              <a:ea typeface="+mn-ea"/>
            </a:endParaRPr>
          </a:p>
        </p:txBody>
      </p:sp>
      <p:sp>
        <p:nvSpPr>
          <p:cNvPr id="16" name="文本框 15"/>
          <p:cNvSpPr txBox="1"/>
          <p:nvPr>
            <p:custDataLst>
              <p:tags r:id="rId3"/>
            </p:custDataLst>
          </p:nvPr>
        </p:nvSpPr>
        <p:spPr>
          <a:xfrm>
            <a:off x="5156200" y="2734310"/>
            <a:ext cx="6192520" cy="156146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班级管理</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altLang="en-US" sz="2000" dirty="0">
                <a:latin typeface="+mn-lt"/>
                <a:ea typeface="+mn-ea"/>
              </a:rPr>
              <a:t>所有员工可以查询所有的班级，只有超级管理员，行政部主任，班主任才能添加班级，更新班级信息，</a:t>
            </a:r>
            <a:endParaRPr lang="en-US" altLang="zh-CN"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学生管理</a:t>
            </a:r>
            <a:endParaRPr lang="zh-CN" altLang="en-US" sz="2600" smtClean="0">
              <a:solidFill>
                <a:srgbClr val="FEFFFF"/>
              </a:solidFill>
              <a:latin typeface="+mj-lt"/>
              <a:ea typeface="+mj-ea"/>
              <a:cs typeface="+mj-cs"/>
            </a:endParaRPr>
          </a:p>
        </p:txBody>
      </p:sp>
      <p:sp>
        <p:nvSpPr>
          <p:cNvPr id="4" name="文本框 3"/>
          <p:cNvSpPr txBox="1"/>
          <p:nvPr>
            <p:custDataLst>
              <p:tags r:id="rId5"/>
            </p:custDataLst>
          </p:nvPr>
        </p:nvSpPr>
        <p:spPr>
          <a:xfrm>
            <a:off x="5283200" y="4471035"/>
            <a:ext cx="6192520" cy="1628140"/>
          </a:xfrm>
          <a:prstGeom prst="rect">
            <a:avLst/>
          </a:prstGeom>
          <a:noFill/>
        </p:spPr>
        <p:txBody>
          <a:bodyPr wrap="square" rtlCol="0">
            <a:normAutofit/>
          </a:bodyPr>
          <a:p>
            <a:pPr marL="17780" indent="-17780">
              <a:lnSpc>
                <a:spcPct val="120000"/>
              </a:lnSpc>
              <a:spcBef>
                <a:spcPts val="25"/>
              </a:spcBef>
              <a:buFont typeface="Arial" panose="020B0604020202020204" pitchFamily="34" charset="0"/>
              <a:buChar char="•"/>
            </a:pPr>
            <a:r>
              <a:rPr lang="zh-CN" altLang="en-US" sz="2000" dirty="0">
                <a:latin typeface="+mn-lt"/>
                <a:ea typeface="+mn-ea"/>
              </a:rPr>
              <a:t>宿舍管理</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altLang="en-US" sz="2000" dirty="0">
                <a:latin typeface="+mn-lt"/>
                <a:ea typeface="+mn-ea"/>
              </a:rPr>
              <a:t>所有员工可以查询所有的宿舍，只有超级管理员，行政部主任，班主任才能添加宿舍，更新宿舍信息，</a:t>
            </a:r>
            <a:endParaRPr lang="en-US" altLang="zh-CN" sz="2000" dirty="0">
              <a:latin typeface="+mn-lt"/>
              <a:ea typeface="+mn-ea"/>
            </a:endParaRPr>
          </a:p>
        </p:txBody>
      </p:sp>
    </p:spTree>
    <p:custDataLst>
      <p:tags r:id="rId6"/>
    </p:custData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55565" y="836930"/>
            <a:ext cx="6193155" cy="172148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学生的成绩、考勤查询</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sz="2000" dirty="0">
                <a:latin typeface="+mn-lt"/>
                <a:ea typeface="+mn-ea"/>
              </a:rPr>
              <a:t>所有员工可以通过这个系统查询所有学生成绩和考勤信息</a:t>
            </a:r>
            <a:endParaRPr lang="zh-CN" sz="2000" dirty="0">
              <a:latin typeface="+mn-lt"/>
              <a:ea typeface="+mn-ea"/>
            </a:endParaRPr>
          </a:p>
        </p:txBody>
      </p:sp>
      <p:sp>
        <p:nvSpPr>
          <p:cNvPr id="16" name="文本框 15"/>
          <p:cNvSpPr txBox="1"/>
          <p:nvPr>
            <p:custDataLst>
              <p:tags r:id="rId3"/>
            </p:custDataLst>
          </p:nvPr>
        </p:nvSpPr>
        <p:spPr>
          <a:xfrm>
            <a:off x="5156200" y="2734310"/>
            <a:ext cx="6192520" cy="156146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学生就业、总结、请假、反馈、谈心管理</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altLang="en-US" sz="2000" dirty="0">
                <a:latin typeface="+mn-lt"/>
                <a:ea typeface="+mn-ea"/>
              </a:rPr>
              <a:t>所有员工可以</a:t>
            </a:r>
            <a:r>
              <a:rPr lang="zh-CN" sz="2000" dirty="0">
                <a:latin typeface="+mn-lt"/>
                <a:ea typeface="+mn-ea"/>
              </a:rPr>
              <a:t>通过这个系统去管理学生的一些基本信息</a:t>
            </a:r>
            <a:endParaRPr lang="zh-CN"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学生管理</a:t>
            </a:r>
            <a:endParaRPr lang="zh-CN" altLang="en-US" sz="2600" smtClean="0">
              <a:solidFill>
                <a:srgbClr val="FEFFFF"/>
              </a:solidFill>
              <a:latin typeface="+mj-lt"/>
              <a:ea typeface="+mj-ea"/>
              <a:cs typeface="+mj-cs"/>
            </a:endParaRPr>
          </a:p>
        </p:txBody>
      </p:sp>
    </p:spTree>
    <p:custDataLst>
      <p:tags r:id="rId5"/>
    </p:custData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55565" y="836930"/>
            <a:ext cx="6193155" cy="172148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任课老师可以通过这个模块对课程、研讨会、课程进度的一些管理</a:t>
            </a:r>
            <a:endParaRPr lang="zh-CN" altLang="en-US" sz="2000" dirty="0">
              <a:latin typeface="+mn-lt"/>
              <a:ea typeface="+mn-ea"/>
            </a:endParaRPr>
          </a:p>
        </p:txBody>
      </p:sp>
      <p:sp>
        <p:nvSpPr>
          <p:cNvPr id="16" name="文本框 15"/>
          <p:cNvSpPr txBox="1"/>
          <p:nvPr>
            <p:custDataLst>
              <p:tags r:id="rId3"/>
            </p:custDataLst>
          </p:nvPr>
        </p:nvSpPr>
        <p:spPr>
          <a:xfrm>
            <a:off x="5156200" y="2734310"/>
            <a:ext cx="6192520" cy="156146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所有老师也可以反馈一些学生的状态</a:t>
            </a:r>
            <a:endParaRPr lang="zh-CN"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教务管理</a:t>
            </a:r>
            <a:endParaRPr lang="zh-CN" altLang="en-US" sz="2600" smtClean="0">
              <a:solidFill>
                <a:srgbClr val="FEFFFF"/>
              </a:solidFill>
              <a:latin typeface="+mj-lt"/>
              <a:ea typeface="+mj-ea"/>
              <a:cs typeface="+mj-cs"/>
            </a:endParaRPr>
          </a:p>
        </p:txBody>
      </p:sp>
    </p:spTree>
    <p:custDataLst>
      <p:tags r:id="rId5"/>
    </p:custData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55565" y="836930"/>
            <a:ext cx="6193155" cy="172148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整个系统最重要的部分、任何一家公司的运营都离不开财务、对于这一块，处理得也很细致</a:t>
            </a:r>
            <a:endParaRPr lang="zh-CN" sz="2000" dirty="0">
              <a:latin typeface="+mn-lt"/>
              <a:ea typeface="+mn-ea"/>
            </a:endParaRPr>
          </a:p>
        </p:txBody>
      </p:sp>
      <p:sp>
        <p:nvSpPr>
          <p:cNvPr id="16" name="文本框 15"/>
          <p:cNvSpPr txBox="1"/>
          <p:nvPr>
            <p:custDataLst>
              <p:tags r:id="rId3"/>
            </p:custDataLst>
          </p:nvPr>
        </p:nvSpPr>
        <p:spPr>
          <a:xfrm>
            <a:off x="5156200" y="2734310"/>
            <a:ext cx="6192520" cy="156146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只有老板和财务主任可以操作这个模块，其他老师可以查看自己的工资条</a:t>
            </a:r>
            <a:endParaRPr lang="zh-CN"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财政管理</a:t>
            </a:r>
            <a:endParaRPr lang="zh-CN" altLang="en-US" sz="2600" smtClean="0">
              <a:solidFill>
                <a:srgbClr val="FEFFFF"/>
              </a:solidFill>
              <a:latin typeface="+mj-lt"/>
              <a:ea typeface="+mj-ea"/>
              <a:cs typeface="+mj-cs"/>
            </a:endParaRPr>
          </a:p>
        </p:txBody>
      </p:sp>
    </p:spTree>
    <p:custDataLst>
      <p:tags r:id="rId5"/>
    </p:custData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55565" y="836930"/>
            <a:ext cx="6193155" cy="172148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可以修改自己的一些基本信息和登录密码</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sz="2000" dirty="0">
                <a:latin typeface="+mn-lt"/>
                <a:ea typeface="+mn-ea"/>
              </a:rPr>
              <a:t>可以指定打卡时间段</a:t>
            </a:r>
            <a:endParaRPr lang="zh-CN" sz="2000" dirty="0">
              <a:latin typeface="+mn-lt"/>
              <a:ea typeface="+mn-ea"/>
            </a:endParaRPr>
          </a:p>
        </p:txBody>
      </p:sp>
      <p:sp>
        <p:nvSpPr>
          <p:cNvPr id="16" name="文本框 15"/>
          <p:cNvSpPr txBox="1"/>
          <p:nvPr>
            <p:custDataLst>
              <p:tags r:id="rId3"/>
            </p:custDataLst>
          </p:nvPr>
        </p:nvSpPr>
        <p:spPr>
          <a:xfrm>
            <a:off x="5156200" y="2734310"/>
            <a:ext cx="6192520" cy="1561465"/>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可以发布一些最新的公告信息</a:t>
            </a:r>
            <a:endParaRPr lang="zh-CN"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系统设置</a:t>
            </a:r>
            <a:endParaRPr lang="zh-CN" altLang="en-US" sz="2600" smtClean="0">
              <a:solidFill>
                <a:srgbClr val="FEFFFF"/>
              </a:solidFill>
              <a:latin typeface="+mj-lt"/>
              <a:ea typeface="+mj-ea"/>
              <a:cs typeface="+mj-cs"/>
            </a:endParaRPr>
          </a:p>
        </p:txBody>
      </p:sp>
    </p:spTree>
    <p:custDataLst>
      <p:tags r:id="rId5"/>
    </p:custData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127448" y="1196752"/>
            <a:ext cx="10226352" cy="1034848"/>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dirty="0">
                <a:solidFill>
                  <a:schemeClr val="tx2"/>
                </a:solidFill>
              </a:rPr>
              <a:t>学生端</a:t>
            </a:r>
            <a:endParaRPr lang="zh-CN" altLang="en-US" dirty="0">
              <a:solidFill>
                <a:schemeClr val="tx2"/>
              </a:solidFill>
            </a:endParaRPr>
          </a:p>
        </p:txBody>
      </p:sp>
      <p:sp>
        <p:nvSpPr>
          <p:cNvPr id="5" name="文本框 4"/>
          <p:cNvSpPr txBox="1"/>
          <p:nvPr>
            <p:custDataLst>
              <p:tags r:id="rId2"/>
            </p:custDataLst>
          </p:nvPr>
        </p:nvSpPr>
        <p:spPr>
          <a:xfrm>
            <a:off x="1127448" y="2418933"/>
            <a:ext cx="4991165"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rPr>
              <a:t>这个系统不仅仅为了老师的方便，学生使用这个系统同样是非常方便的</a:t>
            </a:r>
            <a:endParaRPr lang="zh-CN" altLang="en-US" dirty="0">
              <a:latin typeface="+mn-lt"/>
              <a:ea typeface="+mn-ea"/>
            </a:endParaRPr>
          </a:p>
        </p:txBody>
      </p:sp>
      <p:sp>
        <p:nvSpPr>
          <p:cNvPr id="6" name="文本框 5"/>
          <p:cNvSpPr txBox="1"/>
          <p:nvPr>
            <p:custDataLst>
              <p:tags r:id="rId3"/>
            </p:custDataLst>
          </p:nvPr>
        </p:nvSpPr>
        <p:spPr>
          <a:xfrm>
            <a:off x="6361478" y="2418933"/>
            <a:ext cx="4992321"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latin typeface="+mn-lt"/>
                <a:ea typeface="+mn-ea"/>
              </a:rPr>
              <a:t>1</a:t>
            </a:r>
            <a:r>
              <a:rPr lang="zh-CN" altLang="en-US" dirty="0">
                <a:latin typeface="+mn-lt"/>
                <a:ea typeface="+mn-ea"/>
              </a:rPr>
              <a:t>、学生可以通过这个系统记录考勤</a:t>
            </a:r>
            <a:endParaRPr lang="zh-CN" altLang="en-US" dirty="0">
              <a:latin typeface="+mn-lt"/>
              <a:ea typeface="+mn-ea"/>
            </a:endParaRPr>
          </a:p>
          <a:p>
            <a:r>
              <a:rPr lang="en-US" altLang="zh-CN" dirty="0">
                <a:latin typeface="+mn-lt"/>
                <a:ea typeface="+mn-ea"/>
              </a:rPr>
              <a:t>2</a:t>
            </a:r>
            <a:r>
              <a:rPr lang="zh-CN" altLang="en-US" dirty="0">
                <a:latin typeface="+mn-lt"/>
                <a:ea typeface="+mn-ea"/>
              </a:rPr>
              <a:t>、可以查看自己的成绩</a:t>
            </a:r>
            <a:endParaRPr lang="zh-CN" altLang="en-US" dirty="0">
              <a:latin typeface="+mn-lt"/>
              <a:ea typeface="+mn-ea"/>
            </a:endParaRPr>
          </a:p>
          <a:p>
            <a:r>
              <a:rPr lang="en-US" altLang="zh-CN" dirty="0">
                <a:latin typeface="+mn-lt"/>
                <a:ea typeface="+mn-ea"/>
              </a:rPr>
              <a:t>3</a:t>
            </a:r>
            <a:r>
              <a:rPr lang="zh-CN" altLang="en-US" dirty="0">
                <a:latin typeface="+mn-lt"/>
                <a:ea typeface="+mn-ea"/>
              </a:rPr>
              <a:t>、可以查看最新的公告</a:t>
            </a:r>
            <a:endParaRPr lang="zh-CN" altLang="en-US" dirty="0">
              <a:latin typeface="+mn-lt"/>
              <a:ea typeface="+mn-ea"/>
            </a:endParaRPr>
          </a:p>
          <a:p>
            <a:r>
              <a:rPr lang="en-US" altLang="zh-CN" dirty="0">
                <a:latin typeface="+mn-lt"/>
                <a:ea typeface="+mn-ea"/>
              </a:rPr>
              <a:t>4</a:t>
            </a:r>
            <a:r>
              <a:rPr lang="zh-CN" altLang="en-US" dirty="0">
                <a:latin typeface="+mn-lt"/>
                <a:ea typeface="+mn-ea"/>
              </a:rPr>
              <a:t>、可以查看课程进度</a:t>
            </a:r>
            <a:endParaRPr lang="zh-CN" altLang="en-US" dirty="0">
              <a:latin typeface="+mn-lt"/>
              <a:ea typeface="+mn-ea"/>
            </a:endParaRPr>
          </a:p>
          <a:p>
            <a:r>
              <a:rPr lang="en-US" altLang="zh-CN" dirty="0">
                <a:latin typeface="+mn-lt"/>
                <a:ea typeface="+mn-ea"/>
              </a:rPr>
              <a:t>5</a:t>
            </a:r>
            <a:r>
              <a:rPr lang="zh-CN" altLang="en-US" dirty="0">
                <a:latin typeface="+mn-lt"/>
                <a:ea typeface="+mn-ea"/>
              </a:rPr>
              <a:t>、可以查看自己的总结信息</a:t>
            </a:r>
            <a:endParaRPr lang="zh-CN" altLang="en-US" dirty="0">
              <a:latin typeface="+mn-lt"/>
              <a:ea typeface="+mn-ea"/>
            </a:endParaRPr>
          </a:p>
        </p:txBody>
      </p:sp>
    </p:spTree>
    <p:custDataLst>
      <p:tags r:id="rId4"/>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AutoShape 6"/>
          <p:cNvSpPr>
            <a:spLocks noChangeArrowheads="1"/>
          </p:cNvSpPr>
          <p:nvPr>
            <p:custDataLst>
              <p:tags r:id="rId1"/>
            </p:custDataLst>
          </p:nvPr>
        </p:nvSpPr>
        <p:spPr bwMode="auto">
          <a:xfrm rot="5400000">
            <a:off x="853745" y="2778147"/>
            <a:ext cx="1612946" cy="112003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anchor="ctr">
            <a:normAutofit fontScale="60000"/>
          </a:bodyPr>
          <a:lstStyle/>
          <a:p>
            <a:pPr algn="ctr"/>
            <a:r>
              <a:rPr lang="zh-CN" altLang="en-US" sz="3200" dirty="0">
                <a:solidFill>
                  <a:schemeClr val="bg1"/>
                </a:solidFill>
                <a:latin typeface="+mn-lt"/>
                <a:ea typeface="+mn-ea"/>
              </a:rPr>
              <a:t>员工</a:t>
            </a:r>
            <a:endParaRPr lang="zh-CN" altLang="en-US" sz="3200" dirty="0">
              <a:solidFill>
                <a:schemeClr val="bg1"/>
              </a:solidFill>
              <a:latin typeface="+mn-lt"/>
              <a:ea typeface="+mn-ea"/>
            </a:endParaRPr>
          </a:p>
        </p:txBody>
      </p:sp>
      <p:sp>
        <p:nvSpPr>
          <p:cNvPr id="29703" name="AutoShape 7"/>
          <p:cNvSpPr>
            <a:spLocks noChangeArrowheads="1"/>
          </p:cNvSpPr>
          <p:nvPr>
            <p:custDataLst>
              <p:tags r:id="rId2"/>
            </p:custDataLst>
          </p:nvPr>
        </p:nvSpPr>
        <p:spPr bwMode="auto">
          <a:xfrm rot="5400000">
            <a:off x="859361" y="4945411"/>
            <a:ext cx="1605206" cy="1122612"/>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anchor="ctr">
            <a:normAutofit fontScale="60000"/>
          </a:bodyPr>
          <a:lstStyle/>
          <a:p>
            <a:pPr algn="ctr"/>
            <a:r>
              <a:rPr lang="zh-CN" altLang="en-US" sz="3200">
                <a:solidFill>
                  <a:schemeClr val="bg1"/>
                </a:solidFill>
                <a:latin typeface="+mn-lt"/>
                <a:ea typeface="+mn-ea"/>
              </a:rPr>
              <a:t>学生</a:t>
            </a:r>
            <a:endParaRPr lang="zh-CN" altLang="en-US" sz="3200">
              <a:solidFill>
                <a:schemeClr val="bg1"/>
              </a:solidFill>
              <a:latin typeface="+mn-lt"/>
              <a:ea typeface="+mn-ea"/>
            </a:endParaRPr>
          </a:p>
        </p:txBody>
      </p:sp>
      <p:sp>
        <p:nvSpPr>
          <p:cNvPr id="4" name="文本框 3"/>
          <p:cNvSpPr txBox="1"/>
          <p:nvPr>
            <p:custDataLst>
              <p:tags r:id="rId3"/>
            </p:custDataLst>
          </p:nvPr>
        </p:nvSpPr>
        <p:spPr>
          <a:xfrm>
            <a:off x="1127448" y="1136938"/>
            <a:ext cx="9289032" cy="707886"/>
          </a:xfrm>
          <a:prstGeom prst="rect">
            <a:avLst/>
          </a:prstGeom>
          <a:noFill/>
        </p:spPr>
        <p:txBody>
          <a:bodyPr wrap="square" rtlCol="0" anchor="ctr" anchorCtr="0">
            <a:normAutofit/>
          </a:bodyPr>
          <a:lstStyle/>
          <a:p>
            <a:r>
              <a:rPr lang="zh-CN" altLang="en-US" sz="4000" dirty="0">
                <a:solidFill>
                  <a:srgbClr val="0E9651"/>
                </a:solidFill>
                <a:latin typeface="+mj-lt"/>
                <a:ea typeface="+mj-ea"/>
                <a:cs typeface="+mj-cs"/>
              </a:rPr>
              <a:t>系统的组成</a:t>
            </a:r>
            <a:endParaRPr lang="zh-CN" altLang="en-US" sz="4000" dirty="0">
              <a:solidFill>
                <a:srgbClr val="0E9651"/>
              </a:solidFill>
              <a:latin typeface="+mj-lt"/>
              <a:ea typeface="+mj-ea"/>
              <a:cs typeface="+mj-cs"/>
            </a:endParaRPr>
          </a:p>
        </p:txBody>
      </p:sp>
      <p:sp>
        <p:nvSpPr>
          <p:cNvPr id="3" name="文本框 2"/>
          <p:cNvSpPr txBox="1"/>
          <p:nvPr>
            <p:custDataLst>
              <p:tags r:id="rId4"/>
            </p:custDataLst>
          </p:nvPr>
        </p:nvSpPr>
        <p:spPr>
          <a:xfrm>
            <a:off x="3504904" y="2401889"/>
            <a:ext cx="7487640" cy="1963737"/>
          </a:xfrm>
          <a:prstGeom prst="rect">
            <a:avLst/>
          </a:prstGeom>
          <a:solidFill>
            <a:srgbClr val="EBF092"/>
          </a:solidFill>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70" tIns="46990" rIns="90170" bIns="46990" numCol="1" anchor="ctr" anchorCtr="0" compatLnSpc="1">
            <a:normAutofit/>
          </a:bodyPr>
          <a:lstStyle>
            <a:lvl1pPr marL="0" indent="0">
              <a:lnSpc>
                <a:spcPct val="150000"/>
              </a:lnSpc>
              <a:spcAft>
                <a:spcPct val="50000"/>
              </a:spcAft>
              <a:buNone/>
              <a:defRPr>
                <a:solidFill>
                  <a:schemeClr val="bg1"/>
                </a:solidFill>
                <a:latin typeface="+mn-lt"/>
                <a:ea typeface="+mn-ea"/>
                <a:sym typeface="Arial" panose="020B0604020202020204" pitchFamily="34" charset="0"/>
              </a:defRPr>
            </a:lvl1pPr>
            <a:lvl2pPr marL="742950" indent="-285750">
              <a:lnSpc>
                <a:spcPct val="120000"/>
              </a:lnSpc>
              <a:spcBef>
                <a:spcPct val="20000"/>
              </a:spcBef>
              <a:buChar char="•"/>
              <a:defRPr>
                <a:solidFill>
                  <a:schemeClr val="bg2"/>
                </a:solidFill>
                <a:sym typeface="Arial" panose="020B0604020202020204" pitchFamily="34" charset="0"/>
              </a:defRPr>
            </a:lvl2pPr>
            <a:lvl3pPr marL="1143000" indent="-228600">
              <a:lnSpc>
                <a:spcPct val="120000"/>
              </a:lnSpc>
              <a:spcBef>
                <a:spcPct val="20000"/>
              </a:spcBef>
              <a:buChar char="•"/>
              <a:defRPr>
                <a:solidFill>
                  <a:schemeClr val="bg2"/>
                </a:solidFill>
                <a:sym typeface="Arial" panose="020B0604020202020204" pitchFamily="34" charset="0"/>
              </a:defRPr>
            </a:lvl3pPr>
            <a:lvl4pPr marL="1600200" indent="-228600">
              <a:lnSpc>
                <a:spcPct val="120000"/>
              </a:lnSpc>
              <a:spcBef>
                <a:spcPct val="20000"/>
              </a:spcBef>
              <a:buChar char="•"/>
              <a:defRPr>
                <a:solidFill>
                  <a:schemeClr val="bg2"/>
                </a:solidFill>
                <a:sym typeface="Arial" panose="020B0604020202020204" pitchFamily="34" charset="0"/>
              </a:defRPr>
            </a:lvl4pPr>
            <a:lvl5pPr marL="2057400" indent="-228600">
              <a:lnSpc>
                <a:spcPct val="120000"/>
              </a:lnSpc>
              <a:spcBef>
                <a:spcPct val="20000"/>
              </a:spcBef>
              <a:buChar char="•"/>
              <a:defRPr>
                <a:solidFill>
                  <a:schemeClr val="bg2"/>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3200" smtClean="0"/>
              <a:t>使用员工账号可以进行登录系统</a:t>
            </a:r>
            <a:endParaRPr lang="zh-CN" altLang="en-US" sz="3200" smtClean="0"/>
          </a:p>
        </p:txBody>
      </p:sp>
      <p:sp>
        <p:nvSpPr>
          <p:cNvPr id="6" name="文本框 5"/>
          <p:cNvSpPr txBox="1"/>
          <p:nvPr>
            <p:custDataLst>
              <p:tags r:id="rId5"/>
            </p:custDataLst>
          </p:nvPr>
        </p:nvSpPr>
        <p:spPr>
          <a:xfrm>
            <a:off x="3504904" y="4365624"/>
            <a:ext cx="7487640" cy="1962150"/>
          </a:xfrm>
          <a:prstGeom prst="rect">
            <a:avLst/>
          </a:prstGeom>
          <a:solidFill>
            <a:srgbClr val="94DE94"/>
          </a:solidFill>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70" tIns="46990" rIns="90170" bIns="46990" numCol="1" anchor="t" anchorCtr="0" compatLnSpc="1">
            <a:normAutofit/>
          </a:bodyPr>
          <a:lstStyle>
            <a:lvl1pPr marL="0" indent="0">
              <a:lnSpc>
                <a:spcPct val="150000"/>
              </a:lnSpc>
              <a:buNone/>
              <a:defRPr>
                <a:solidFill>
                  <a:schemeClr val="bg1"/>
                </a:solidFill>
                <a:latin typeface="+mn-lt"/>
                <a:ea typeface="+mn-ea"/>
                <a:sym typeface="Arial" panose="020B0604020202020204" pitchFamily="34" charset="0"/>
              </a:defRPr>
            </a:lvl1pPr>
            <a:lvl2pPr marL="742950" indent="-285750">
              <a:lnSpc>
                <a:spcPct val="120000"/>
              </a:lnSpc>
              <a:spcBef>
                <a:spcPct val="20000"/>
              </a:spcBef>
              <a:buChar char="•"/>
              <a:defRPr>
                <a:solidFill>
                  <a:schemeClr val="bg2"/>
                </a:solidFill>
                <a:sym typeface="Arial" panose="020B0604020202020204" pitchFamily="34" charset="0"/>
              </a:defRPr>
            </a:lvl2pPr>
            <a:lvl3pPr marL="1143000" indent="-228600">
              <a:lnSpc>
                <a:spcPct val="120000"/>
              </a:lnSpc>
              <a:spcBef>
                <a:spcPct val="20000"/>
              </a:spcBef>
              <a:buChar char="•"/>
              <a:defRPr>
                <a:solidFill>
                  <a:schemeClr val="bg2"/>
                </a:solidFill>
                <a:sym typeface="Arial" panose="020B0604020202020204" pitchFamily="34" charset="0"/>
              </a:defRPr>
            </a:lvl3pPr>
            <a:lvl4pPr marL="1600200" indent="-228600">
              <a:lnSpc>
                <a:spcPct val="120000"/>
              </a:lnSpc>
              <a:spcBef>
                <a:spcPct val="20000"/>
              </a:spcBef>
              <a:buChar char="•"/>
              <a:defRPr>
                <a:solidFill>
                  <a:schemeClr val="bg2"/>
                </a:solidFill>
                <a:sym typeface="Arial" panose="020B0604020202020204" pitchFamily="34" charset="0"/>
              </a:defRPr>
            </a:lvl4pPr>
            <a:lvl5pPr marL="2057400" indent="-228600">
              <a:lnSpc>
                <a:spcPct val="120000"/>
              </a:lnSpc>
              <a:spcBef>
                <a:spcPct val="20000"/>
              </a:spcBef>
              <a:buChar char="•"/>
              <a:defRPr>
                <a:solidFill>
                  <a:schemeClr val="bg2"/>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endParaRPr lang="zh-CN" altLang="en-US" smtClean="0"/>
          </a:p>
          <a:p>
            <a:endParaRPr lang="zh-CN" altLang="en-US" smtClean="0"/>
          </a:p>
          <a:p>
            <a:r>
              <a:rPr lang="zh-CN" altLang="en-US" sz="3200" smtClean="0"/>
              <a:t>使用学生账号可以进行登录系统</a:t>
            </a:r>
            <a:endParaRPr lang="zh-CN" altLang="en-US" sz="3200" smtClean="0"/>
          </a:p>
        </p:txBody>
      </p:sp>
    </p:spTree>
    <p:custDataLst>
      <p:tags r:id="rId6"/>
    </p:custData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txBox="1">
            <a:spLocks noChangeArrowheads="1"/>
          </p:cNvSpPr>
          <p:nvPr>
            <p:custDataLst>
              <p:tags r:id="rId1"/>
            </p:custDataLst>
          </p:nvPr>
        </p:nvSpPr>
        <p:spPr bwMode="auto">
          <a:xfrm>
            <a:off x="1199456" y="2636839"/>
            <a:ext cx="972108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15875" indent="-15875"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1pPr>
            <a:lvl2pPr marL="742950" indent="-28575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2pPr>
            <a:lvl3pPr marL="11430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3pPr>
            <a:lvl4pPr marL="16002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4pPr>
            <a:lvl5pPr marL="20574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9525">
              <a:lnSpc>
                <a:spcPct val="150000"/>
              </a:lnSpc>
              <a:spcBef>
                <a:spcPct val="0"/>
              </a:spcBef>
              <a:spcAft>
                <a:spcPct val="50000"/>
              </a:spcAft>
              <a:buNone/>
            </a:pPr>
            <a:r>
              <a:rPr lang="en-US" altLang="zh-CN" sz="2400" dirty="0">
                <a:solidFill>
                  <a:schemeClr val="tx1"/>
                </a:solidFill>
                <a:latin typeface="+mn-lt"/>
                <a:ea typeface="+mn-ea"/>
              </a:rPr>
              <a:t>1</a:t>
            </a:r>
            <a:r>
              <a:rPr lang="zh-CN" altLang="en-US" sz="2400" dirty="0">
                <a:solidFill>
                  <a:schemeClr val="tx1"/>
                </a:solidFill>
                <a:latin typeface="+mn-lt"/>
                <a:ea typeface="+mn-ea"/>
              </a:rPr>
              <a:t>、数据库查询的优化不够</a:t>
            </a:r>
            <a:endParaRPr lang="zh-CN" altLang="en-US" sz="2400" dirty="0">
              <a:solidFill>
                <a:schemeClr val="tx1"/>
              </a:solidFill>
              <a:latin typeface="+mn-lt"/>
              <a:ea typeface="+mn-ea"/>
            </a:endParaRPr>
          </a:p>
          <a:p>
            <a:pPr marL="9525" indent="-9525">
              <a:lnSpc>
                <a:spcPct val="150000"/>
              </a:lnSpc>
              <a:spcBef>
                <a:spcPct val="0"/>
              </a:spcBef>
              <a:spcAft>
                <a:spcPct val="50000"/>
              </a:spcAft>
              <a:buNone/>
            </a:pPr>
            <a:r>
              <a:rPr lang="en-US" altLang="zh-CN" sz="2400" dirty="0">
                <a:solidFill>
                  <a:schemeClr val="tx1"/>
                </a:solidFill>
                <a:latin typeface="+mn-lt"/>
                <a:ea typeface="+mn-ea"/>
              </a:rPr>
              <a:t>2</a:t>
            </a:r>
            <a:r>
              <a:rPr lang="zh-CN" altLang="en-US" sz="2400" dirty="0">
                <a:solidFill>
                  <a:schemeClr val="tx1"/>
                </a:solidFill>
                <a:latin typeface="+mn-lt"/>
                <a:ea typeface="+mn-ea"/>
              </a:rPr>
              <a:t>、代码编写存在一定不规范</a:t>
            </a:r>
            <a:endParaRPr lang="zh-CN" altLang="en-US" sz="2400" dirty="0">
              <a:solidFill>
                <a:schemeClr val="tx1"/>
              </a:solidFill>
              <a:latin typeface="+mn-lt"/>
              <a:ea typeface="+mn-ea"/>
            </a:endParaRPr>
          </a:p>
          <a:p>
            <a:pPr marL="9525" indent="-9525">
              <a:lnSpc>
                <a:spcPct val="150000"/>
              </a:lnSpc>
              <a:spcBef>
                <a:spcPct val="0"/>
              </a:spcBef>
              <a:spcAft>
                <a:spcPct val="50000"/>
              </a:spcAft>
              <a:buNone/>
            </a:pPr>
            <a:r>
              <a:rPr lang="en-US" altLang="zh-CN" sz="2400" dirty="0">
                <a:solidFill>
                  <a:schemeClr val="tx1"/>
                </a:solidFill>
                <a:latin typeface="+mn-lt"/>
                <a:ea typeface="+mn-ea"/>
              </a:rPr>
              <a:t>3</a:t>
            </a:r>
            <a:r>
              <a:rPr lang="zh-CN" altLang="en-US" sz="2400" dirty="0">
                <a:solidFill>
                  <a:schemeClr val="tx1"/>
                </a:solidFill>
                <a:latin typeface="+mn-lt"/>
                <a:ea typeface="+mn-ea"/>
              </a:rPr>
              <a:t>、系统界面的美工不足</a:t>
            </a:r>
            <a:endParaRPr lang="zh-CN" altLang="en-US" sz="2400" dirty="0">
              <a:solidFill>
                <a:schemeClr val="tx1"/>
              </a:solidFill>
              <a:latin typeface="+mn-lt"/>
              <a:ea typeface="+mn-ea"/>
            </a:endParaRPr>
          </a:p>
        </p:txBody>
      </p:sp>
      <p:sp>
        <p:nvSpPr>
          <p:cNvPr id="4" name="文本框 3"/>
          <p:cNvSpPr txBox="1"/>
          <p:nvPr>
            <p:custDataLst>
              <p:tags r:id="rId2"/>
            </p:custDataLst>
          </p:nvPr>
        </p:nvSpPr>
        <p:spPr>
          <a:xfrm>
            <a:off x="2135560" y="1195200"/>
            <a:ext cx="8640960" cy="723600"/>
          </a:xfrm>
          <a:prstGeom prst="rect">
            <a:avLst/>
          </a:prstGeom>
          <a:noFill/>
        </p:spPr>
        <p:txBody>
          <a:bodyPr wrap="square" rtlCol="0" anchor="ctr" anchorCtr="0">
            <a:normAutofit/>
          </a:bodyPr>
          <a:lstStyle/>
          <a:p>
            <a:r>
              <a:rPr lang="zh-CN" altLang="en-US" sz="4000" dirty="0">
                <a:solidFill>
                  <a:schemeClr val="tx2"/>
                </a:solidFill>
                <a:latin typeface="+mj-lt"/>
                <a:ea typeface="+mj-ea"/>
                <a:cs typeface="+mj-cs"/>
              </a:rPr>
              <a:t>遇到的问题</a:t>
            </a:r>
            <a:endParaRPr lang="zh-CN" altLang="en-US" sz="4000" dirty="0">
              <a:solidFill>
                <a:schemeClr val="tx2"/>
              </a:solidFill>
              <a:latin typeface="+mj-lt"/>
              <a:ea typeface="+mj-ea"/>
              <a:cs typeface="+mj-cs"/>
            </a:endParaRPr>
          </a:p>
        </p:txBody>
      </p:sp>
    </p:spTree>
    <p:custDataLst>
      <p:tags r:id="rId3"/>
    </p:custData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txBox="1">
            <a:spLocks noChangeArrowheads="1"/>
          </p:cNvSpPr>
          <p:nvPr>
            <p:custDataLst>
              <p:tags r:id="rId1"/>
            </p:custDataLst>
          </p:nvPr>
        </p:nvSpPr>
        <p:spPr bwMode="auto">
          <a:xfrm>
            <a:off x="1235075" y="2703195"/>
            <a:ext cx="9721215"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15875" indent="-15875"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1pPr>
            <a:lvl2pPr marL="742950" indent="-28575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2pPr>
            <a:lvl3pPr marL="11430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3pPr>
            <a:lvl4pPr marL="16002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4pPr>
            <a:lvl5pPr marL="20574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9525">
              <a:lnSpc>
                <a:spcPct val="150000"/>
              </a:lnSpc>
              <a:spcBef>
                <a:spcPct val="0"/>
              </a:spcBef>
              <a:spcAft>
                <a:spcPct val="50000"/>
              </a:spcAft>
              <a:buNone/>
            </a:pPr>
            <a:r>
              <a:rPr lang="en-US" altLang="zh-CN" sz="1600" dirty="0">
                <a:solidFill>
                  <a:schemeClr val="tx1"/>
                </a:solidFill>
                <a:latin typeface="+mn-lt"/>
                <a:ea typeface="+mn-ea"/>
              </a:rPr>
              <a:t>1</a:t>
            </a:r>
            <a:r>
              <a:rPr lang="zh-CN" altLang="en-US" sz="1600" dirty="0">
                <a:solidFill>
                  <a:schemeClr val="tx1"/>
                </a:solidFill>
                <a:latin typeface="+mn-lt"/>
                <a:ea typeface="+mn-ea"/>
              </a:rPr>
              <a:t>、班级、宿舍添加学生时已经分配了班级和宿舍的学生也被查询出来</a:t>
            </a:r>
            <a:endParaRPr lang="zh-CN" altLang="en-US" sz="1600" dirty="0">
              <a:solidFill>
                <a:schemeClr val="tx1"/>
              </a:solidFill>
              <a:latin typeface="+mn-lt"/>
              <a:ea typeface="+mn-ea"/>
            </a:endParaRPr>
          </a:p>
          <a:p>
            <a:pPr marL="9525" indent="-9525">
              <a:lnSpc>
                <a:spcPct val="150000"/>
              </a:lnSpc>
              <a:spcBef>
                <a:spcPct val="0"/>
              </a:spcBef>
              <a:spcAft>
                <a:spcPct val="50000"/>
              </a:spcAft>
              <a:buNone/>
            </a:pPr>
            <a:r>
              <a:rPr lang="zh-CN" altLang="en-US" sz="1600" dirty="0">
                <a:solidFill>
                  <a:schemeClr val="tx1"/>
                </a:solidFill>
                <a:latin typeface="+mn-lt"/>
                <a:ea typeface="+mn-ea"/>
              </a:rPr>
              <a:t>解决方案：新增两个方法，把班级、宿舍</a:t>
            </a:r>
            <a:r>
              <a:rPr lang="en-US" altLang="zh-CN" sz="1600" dirty="0">
                <a:solidFill>
                  <a:schemeClr val="tx1"/>
                </a:solidFill>
                <a:latin typeface="+mn-lt"/>
                <a:ea typeface="+mn-ea"/>
              </a:rPr>
              <a:t>id</a:t>
            </a:r>
            <a:r>
              <a:rPr lang="zh-CN" altLang="en-US" sz="1600" dirty="0">
                <a:solidFill>
                  <a:schemeClr val="tx1"/>
                </a:solidFill>
                <a:latin typeface="+mn-lt"/>
                <a:ea typeface="+mn-ea"/>
              </a:rPr>
              <a:t>为空的正式学生查询出来</a:t>
            </a:r>
            <a:endParaRPr lang="zh-CN" altLang="en-US" sz="1600" dirty="0">
              <a:solidFill>
                <a:schemeClr val="tx1"/>
              </a:solidFill>
              <a:latin typeface="+mn-lt"/>
              <a:ea typeface="+mn-ea"/>
            </a:endParaRPr>
          </a:p>
          <a:p>
            <a:pPr marL="9525" indent="-9525">
              <a:lnSpc>
                <a:spcPct val="150000"/>
              </a:lnSpc>
              <a:spcBef>
                <a:spcPct val="0"/>
              </a:spcBef>
              <a:spcAft>
                <a:spcPct val="50000"/>
              </a:spcAft>
              <a:buNone/>
            </a:pPr>
            <a:r>
              <a:rPr lang="en-US" altLang="zh-CN" sz="1600" dirty="0">
                <a:solidFill>
                  <a:schemeClr val="tx1"/>
                </a:solidFill>
                <a:latin typeface="+mn-lt"/>
                <a:ea typeface="+mn-ea"/>
              </a:rPr>
              <a:t>2</a:t>
            </a:r>
            <a:r>
              <a:rPr lang="zh-CN" altLang="en-US" sz="1600" dirty="0">
                <a:solidFill>
                  <a:schemeClr val="tx1"/>
                </a:solidFill>
                <a:latin typeface="+mn-lt"/>
                <a:ea typeface="+mn-ea"/>
              </a:rPr>
              <a:t>、更新正式学生资料时把班级和宿舍丢了</a:t>
            </a:r>
            <a:endParaRPr lang="zh-CN" altLang="en-US" sz="1600" dirty="0">
              <a:solidFill>
                <a:schemeClr val="tx1"/>
              </a:solidFill>
              <a:latin typeface="+mn-lt"/>
              <a:ea typeface="+mn-ea"/>
            </a:endParaRPr>
          </a:p>
          <a:p>
            <a:pPr marL="9525" indent="-9525">
              <a:lnSpc>
                <a:spcPct val="150000"/>
              </a:lnSpc>
              <a:spcBef>
                <a:spcPct val="0"/>
              </a:spcBef>
              <a:spcAft>
                <a:spcPct val="50000"/>
              </a:spcAft>
              <a:buNone/>
            </a:pPr>
            <a:r>
              <a:rPr lang="zh-CN" altLang="en-US" sz="1600" dirty="0">
                <a:solidFill>
                  <a:schemeClr val="tx1"/>
                </a:solidFill>
                <a:latin typeface="+mn-lt"/>
                <a:ea typeface="+mn-ea"/>
                <a:sym typeface="+mn-ea"/>
              </a:rPr>
              <a:t>解决方案：在</a:t>
            </a:r>
            <a:r>
              <a:rPr lang="en-US" altLang="zh-CN" sz="1600" dirty="0">
                <a:solidFill>
                  <a:schemeClr val="tx1"/>
                </a:solidFill>
                <a:latin typeface="+mn-lt"/>
                <a:ea typeface="+mn-ea"/>
                <a:sym typeface="+mn-ea"/>
              </a:rPr>
              <a:t>jsp</a:t>
            </a:r>
            <a:r>
              <a:rPr lang="zh-CN" altLang="en-US" sz="1600" dirty="0">
                <a:solidFill>
                  <a:schemeClr val="tx1"/>
                </a:solidFill>
                <a:latin typeface="+mn-lt"/>
                <a:ea typeface="+mn-ea"/>
                <a:sym typeface="+mn-ea"/>
              </a:rPr>
              <a:t>页面增加</a:t>
            </a:r>
            <a:r>
              <a:rPr lang="en-US" altLang="zh-CN" sz="1600" dirty="0">
                <a:solidFill>
                  <a:schemeClr val="tx1"/>
                </a:solidFill>
                <a:latin typeface="+mn-lt"/>
                <a:ea typeface="+mn-ea"/>
                <a:sym typeface="+mn-ea"/>
              </a:rPr>
              <a:t>if</a:t>
            </a:r>
            <a:r>
              <a:rPr lang="zh-CN" altLang="en-US" sz="1600" dirty="0">
                <a:solidFill>
                  <a:schemeClr val="tx1"/>
                </a:solidFill>
                <a:latin typeface="+mn-lt"/>
                <a:ea typeface="+mn-ea"/>
                <a:sym typeface="+mn-ea"/>
              </a:rPr>
              <a:t>判断，在后台更新的时候也判断一下，如果为空字符串，则设置一个</a:t>
            </a:r>
            <a:r>
              <a:rPr lang="en-US" altLang="zh-CN" sz="1600" dirty="0">
                <a:solidFill>
                  <a:schemeClr val="tx1"/>
                </a:solidFill>
                <a:latin typeface="+mn-lt"/>
                <a:ea typeface="+mn-ea"/>
                <a:sym typeface="+mn-ea"/>
              </a:rPr>
              <a:t>null</a:t>
            </a:r>
            <a:r>
              <a:rPr lang="zh-CN" altLang="en-US" sz="1600" dirty="0">
                <a:solidFill>
                  <a:schemeClr val="tx1"/>
                </a:solidFill>
                <a:latin typeface="+mn-lt"/>
                <a:ea typeface="+mn-ea"/>
                <a:sym typeface="+mn-ea"/>
              </a:rPr>
              <a:t>给它</a:t>
            </a:r>
            <a:endParaRPr lang="zh-CN" altLang="en-US" sz="1600" dirty="0">
              <a:solidFill>
                <a:schemeClr val="tx1"/>
              </a:solidFill>
              <a:latin typeface="+mn-lt"/>
              <a:ea typeface="+mn-ea"/>
              <a:sym typeface="+mn-ea"/>
            </a:endParaRPr>
          </a:p>
          <a:p>
            <a:pPr marL="9525" indent="-9525">
              <a:lnSpc>
                <a:spcPct val="150000"/>
              </a:lnSpc>
              <a:spcBef>
                <a:spcPct val="0"/>
              </a:spcBef>
              <a:spcAft>
                <a:spcPct val="50000"/>
              </a:spcAft>
              <a:buNone/>
            </a:pPr>
            <a:r>
              <a:rPr lang="en-US" altLang="zh-CN" sz="1600" dirty="0">
                <a:solidFill>
                  <a:schemeClr val="tx1"/>
                </a:solidFill>
                <a:latin typeface="+mn-lt"/>
                <a:ea typeface="+mn-ea"/>
                <a:sym typeface="+mn-ea"/>
              </a:rPr>
              <a:t>3</a:t>
            </a:r>
            <a:r>
              <a:rPr lang="zh-CN" altLang="en-US" sz="1600" dirty="0">
                <a:solidFill>
                  <a:schemeClr val="tx1"/>
                </a:solidFill>
                <a:latin typeface="+mn-lt"/>
                <a:ea typeface="+mn-ea"/>
                <a:sym typeface="+mn-ea"/>
              </a:rPr>
              <a:t>、意向、预定学生转为正式学生时，编辑学生信息出现</a:t>
            </a:r>
            <a:r>
              <a:rPr lang="en-US" altLang="zh-CN" sz="1600" dirty="0">
                <a:solidFill>
                  <a:schemeClr val="tx1"/>
                </a:solidFill>
                <a:latin typeface="+mn-lt"/>
                <a:ea typeface="+mn-ea"/>
                <a:sym typeface="+mn-ea"/>
              </a:rPr>
              <a:t>null</a:t>
            </a:r>
            <a:endParaRPr lang="en-US" altLang="zh-CN" sz="1600" dirty="0">
              <a:solidFill>
                <a:schemeClr val="tx1"/>
              </a:solidFill>
              <a:latin typeface="+mn-lt"/>
              <a:ea typeface="+mn-ea"/>
            </a:endParaRPr>
          </a:p>
          <a:p>
            <a:pPr marL="9525" indent="-9525">
              <a:lnSpc>
                <a:spcPct val="150000"/>
              </a:lnSpc>
              <a:spcBef>
                <a:spcPct val="0"/>
              </a:spcBef>
              <a:spcAft>
                <a:spcPct val="50000"/>
              </a:spcAft>
              <a:buNone/>
            </a:pPr>
            <a:r>
              <a:rPr lang="zh-CN" altLang="en-US" sz="1600" dirty="0">
                <a:solidFill>
                  <a:schemeClr val="tx1"/>
                </a:solidFill>
                <a:latin typeface="+mn-lt"/>
                <a:ea typeface="+mn-ea"/>
                <a:sym typeface="+mn-ea"/>
              </a:rPr>
              <a:t>解决方案：增加一个方法判断，如果</a:t>
            </a:r>
            <a:r>
              <a:rPr lang="en-US" altLang="zh-CN" sz="1600" dirty="0">
                <a:solidFill>
                  <a:schemeClr val="tx1"/>
                </a:solidFill>
                <a:latin typeface="+mn-lt"/>
                <a:ea typeface="+mn-ea"/>
                <a:sym typeface="+mn-ea"/>
              </a:rPr>
              <a:t>value</a:t>
            </a:r>
            <a:r>
              <a:rPr lang="zh-CN" altLang="en-US" sz="1600" dirty="0">
                <a:solidFill>
                  <a:schemeClr val="tx1"/>
                </a:solidFill>
                <a:latin typeface="+mn-lt"/>
                <a:ea typeface="+mn-ea"/>
                <a:sym typeface="+mn-ea"/>
              </a:rPr>
              <a:t>等于</a:t>
            </a:r>
            <a:r>
              <a:rPr lang="en-US" altLang="zh-CN" sz="1600" dirty="0">
                <a:solidFill>
                  <a:schemeClr val="tx1"/>
                </a:solidFill>
                <a:latin typeface="+mn-lt"/>
                <a:ea typeface="+mn-ea"/>
                <a:sym typeface="+mn-ea"/>
              </a:rPr>
              <a:t>null</a:t>
            </a:r>
            <a:r>
              <a:rPr lang="zh-CN" altLang="en-US" sz="1600" dirty="0">
                <a:solidFill>
                  <a:schemeClr val="tx1"/>
                </a:solidFill>
                <a:latin typeface="+mn-lt"/>
                <a:ea typeface="+mn-ea"/>
                <a:sym typeface="+mn-ea"/>
              </a:rPr>
              <a:t>，或者空字符串，则返回一个空字符串，否则返回</a:t>
            </a:r>
            <a:r>
              <a:rPr lang="en-US" altLang="zh-CN" sz="1600" dirty="0">
                <a:solidFill>
                  <a:schemeClr val="tx1"/>
                </a:solidFill>
                <a:latin typeface="+mn-lt"/>
                <a:ea typeface="+mn-ea"/>
                <a:sym typeface="+mn-ea"/>
              </a:rPr>
              <a:t>value</a:t>
            </a:r>
            <a:endParaRPr lang="zh-CN" altLang="en-US" sz="1600" dirty="0">
              <a:solidFill>
                <a:schemeClr val="tx1"/>
              </a:solidFill>
              <a:latin typeface="+mn-lt"/>
              <a:ea typeface="+mn-ea"/>
            </a:endParaRPr>
          </a:p>
          <a:p>
            <a:pPr marL="9525" indent="-9525">
              <a:lnSpc>
                <a:spcPct val="150000"/>
              </a:lnSpc>
              <a:spcBef>
                <a:spcPct val="0"/>
              </a:spcBef>
              <a:spcAft>
                <a:spcPct val="50000"/>
              </a:spcAft>
              <a:buNone/>
            </a:pPr>
            <a:endParaRPr lang="en-US" altLang="zh-CN" sz="2400" dirty="0">
              <a:solidFill>
                <a:schemeClr val="tx1"/>
              </a:solidFill>
              <a:latin typeface="+mn-lt"/>
              <a:ea typeface="+mn-ea"/>
            </a:endParaRPr>
          </a:p>
          <a:p>
            <a:pPr marL="9525" indent="-9525">
              <a:lnSpc>
                <a:spcPct val="150000"/>
              </a:lnSpc>
              <a:spcBef>
                <a:spcPct val="0"/>
              </a:spcBef>
              <a:spcAft>
                <a:spcPct val="50000"/>
              </a:spcAft>
              <a:buNone/>
            </a:pPr>
            <a:endParaRPr lang="en-US" altLang="zh-CN" sz="2400" dirty="0">
              <a:solidFill>
                <a:schemeClr val="tx1"/>
              </a:solidFill>
              <a:latin typeface="+mn-lt"/>
              <a:ea typeface="+mn-ea"/>
            </a:endParaRPr>
          </a:p>
        </p:txBody>
      </p:sp>
      <p:sp>
        <p:nvSpPr>
          <p:cNvPr id="4" name="文本框 3"/>
          <p:cNvSpPr txBox="1"/>
          <p:nvPr>
            <p:custDataLst>
              <p:tags r:id="rId2"/>
            </p:custDataLst>
          </p:nvPr>
        </p:nvSpPr>
        <p:spPr>
          <a:xfrm>
            <a:off x="2135560" y="1195200"/>
            <a:ext cx="8640960" cy="723600"/>
          </a:xfrm>
          <a:prstGeom prst="rect">
            <a:avLst/>
          </a:prstGeom>
          <a:noFill/>
        </p:spPr>
        <p:txBody>
          <a:bodyPr wrap="square" rtlCol="0" anchor="ctr" anchorCtr="0">
            <a:normAutofit/>
          </a:bodyPr>
          <a:lstStyle/>
          <a:p>
            <a:r>
              <a:rPr lang="zh-CN" altLang="en-US" sz="4000" dirty="0">
                <a:solidFill>
                  <a:schemeClr val="tx2"/>
                </a:solidFill>
                <a:latin typeface="+mj-lt"/>
                <a:ea typeface="+mj-ea"/>
                <a:cs typeface="+mj-cs"/>
              </a:rPr>
              <a:t>遇到的问题及解决方案</a:t>
            </a:r>
            <a:endParaRPr lang="zh-CN" altLang="en-US" sz="4000" dirty="0">
              <a:solidFill>
                <a:schemeClr val="tx2"/>
              </a:solidFill>
              <a:latin typeface="+mj-lt"/>
              <a:ea typeface="+mj-ea"/>
              <a:cs typeface="+mj-cs"/>
            </a:endParaRPr>
          </a:p>
        </p:txBody>
      </p:sp>
    </p:spTree>
    <p:custDataLst>
      <p:tags r:id="rId3"/>
    </p:custData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txBox="1">
            <a:spLocks noChangeArrowheads="1"/>
          </p:cNvSpPr>
          <p:nvPr>
            <p:custDataLst>
              <p:tags r:id="rId1"/>
            </p:custDataLst>
          </p:nvPr>
        </p:nvSpPr>
        <p:spPr bwMode="auto">
          <a:xfrm>
            <a:off x="1199456" y="2636839"/>
            <a:ext cx="972108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15875" indent="-15875"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1pPr>
            <a:lvl2pPr marL="742950" indent="-28575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2pPr>
            <a:lvl3pPr marL="11430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3pPr>
            <a:lvl4pPr marL="16002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4pPr>
            <a:lvl5pPr marL="2057400" indent="-228600" algn="l" rtl="0" fontAlgn="base">
              <a:lnSpc>
                <a:spcPct val="120000"/>
              </a:lnSpc>
              <a:spcBef>
                <a:spcPct val="20000"/>
              </a:spcBef>
              <a:spcAft>
                <a:spcPct val="0"/>
              </a:spcAft>
              <a:buFont typeface="Arial" panose="020B0604020202020204" pitchFamily="34" charset="0"/>
              <a:buChar char="•"/>
              <a:defRPr sz="1800" kern="1200">
                <a:solidFill>
                  <a:schemeClr val="bg2"/>
                </a:solidFill>
                <a:latin typeface="Arial" panose="020B0604020202020204" pitchFamily="34" charset="0"/>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9525">
              <a:lnSpc>
                <a:spcPct val="150000"/>
              </a:lnSpc>
              <a:spcBef>
                <a:spcPct val="0"/>
              </a:spcBef>
              <a:spcAft>
                <a:spcPct val="50000"/>
              </a:spcAft>
              <a:buNone/>
            </a:pPr>
            <a:r>
              <a:rPr lang="en-US" altLang="zh-CN" sz="2400" dirty="0">
                <a:solidFill>
                  <a:schemeClr val="tx1"/>
                </a:solidFill>
                <a:latin typeface="+mn-lt"/>
                <a:ea typeface="+mn-ea"/>
              </a:rPr>
              <a:t>		</a:t>
            </a:r>
            <a:r>
              <a:rPr lang="zh-CN" altLang="en-US" sz="2400" dirty="0">
                <a:solidFill>
                  <a:schemeClr val="tx1"/>
                </a:solidFill>
                <a:latin typeface="+mn-lt"/>
                <a:ea typeface="+mn-ea"/>
              </a:rPr>
              <a:t>通过这次项目，更加熟练的使用</a:t>
            </a:r>
            <a:r>
              <a:rPr lang="en-US" altLang="zh-CN" sz="2400" dirty="0">
                <a:solidFill>
                  <a:schemeClr val="tx1"/>
                </a:solidFill>
                <a:latin typeface="+mn-lt"/>
                <a:ea typeface="+mn-ea"/>
              </a:rPr>
              <a:t>SSH</a:t>
            </a:r>
            <a:r>
              <a:rPr lang="zh-CN" altLang="en-US" sz="2400" dirty="0">
                <a:solidFill>
                  <a:schemeClr val="tx1"/>
                </a:solidFill>
                <a:latin typeface="+mn-lt"/>
                <a:ea typeface="+mn-ea"/>
              </a:rPr>
              <a:t>和</a:t>
            </a:r>
            <a:r>
              <a:rPr lang="en-US" altLang="zh-CN" sz="2400" dirty="0">
                <a:solidFill>
                  <a:schemeClr val="tx1"/>
                </a:solidFill>
                <a:latin typeface="+mn-lt"/>
                <a:ea typeface="+mn-ea"/>
              </a:rPr>
              <a:t>EasyUI</a:t>
            </a:r>
            <a:r>
              <a:rPr lang="zh-CN" altLang="en-US" sz="2400" dirty="0">
                <a:solidFill>
                  <a:schemeClr val="tx1"/>
                </a:solidFill>
                <a:latin typeface="+mn-lt"/>
                <a:ea typeface="+mn-ea"/>
              </a:rPr>
              <a:t>，最重要的是明白了一个团队的重要性，队友之间的沟通也是非常的重要，一个技术超强的团队还不如一个会沟通的团队</a:t>
            </a:r>
            <a:endParaRPr lang="zh-CN" altLang="en-US" sz="2400" dirty="0">
              <a:solidFill>
                <a:schemeClr val="tx1"/>
              </a:solidFill>
              <a:latin typeface="+mn-lt"/>
              <a:ea typeface="+mn-ea"/>
            </a:endParaRPr>
          </a:p>
          <a:p>
            <a:pPr marL="9525" indent="-9525">
              <a:lnSpc>
                <a:spcPct val="150000"/>
              </a:lnSpc>
              <a:spcBef>
                <a:spcPct val="0"/>
              </a:spcBef>
              <a:spcAft>
                <a:spcPct val="50000"/>
              </a:spcAft>
              <a:buNone/>
            </a:pPr>
            <a:r>
              <a:rPr lang="en-US" altLang="zh-CN" sz="2400" dirty="0">
                <a:solidFill>
                  <a:schemeClr val="tx1"/>
                </a:solidFill>
                <a:latin typeface="+mn-lt"/>
                <a:ea typeface="+mn-ea"/>
              </a:rPr>
              <a:t>		</a:t>
            </a:r>
            <a:r>
              <a:rPr lang="zh-CN" altLang="en-US" sz="2400" dirty="0">
                <a:solidFill>
                  <a:schemeClr val="tx1"/>
                </a:solidFill>
                <a:latin typeface="+mn-lt"/>
                <a:ea typeface="+mn-ea"/>
              </a:rPr>
              <a:t>通过这次项目，自己积累了一些项目经验，对自己的能力也有了很大的提升</a:t>
            </a:r>
            <a:endParaRPr lang="zh-CN" altLang="en-US" sz="2400" dirty="0">
              <a:solidFill>
                <a:schemeClr val="tx1"/>
              </a:solidFill>
              <a:latin typeface="+mn-lt"/>
              <a:ea typeface="+mn-ea"/>
            </a:endParaRPr>
          </a:p>
        </p:txBody>
      </p:sp>
      <p:sp>
        <p:nvSpPr>
          <p:cNvPr id="4" name="文本框 3"/>
          <p:cNvSpPr txBox="1"/>
          <p:nvPr>
            <p:custDataLst>
              <p:tags r:id="rId2"/>
            </p:custDataLst>
          </p:nvPr>
        </p:nvSpPr>
        <p:spPr>
          <a:xfrm>
            <a:off x="2135560" y="1195200"/>
            <a:ext cx="8640960" cy="723600"/>
          </a:xfrm>
          <a:prstGeom prst="rect">
            <a:avLst/>
          </a:prstGeom>
          <a:noFill/>
        </p:spPr>
        <p:txBody>
          <a:bodyPr wrap="square" rtlCol="0" anchor="ctr" anchorCtr="0">
            <a:normAutofit/>
          </a:bodyPr>
          <a:lstStyle/>
          <a:p>
            <a:r>
              <a:rPr lang="zh-CN" altLang="en-US" sz="4000" dirty="0">
                <a:solidFill>
                  <a:schemeClr val="tx2"/>
                </a:solidFill>
                <a:latin typeface="+mj-lt"/>
                <a:ea typeface="+mj-ea"/>
                <a:cs typeface="+mj-cs"/>
              </a:rPr>
              <a:t>项目总结</a:t>
            </a:r>
            <a:endParaRPr lang="zh-CN" altLang="en-US" sz="4000" dirty="0">
              <a:solidFill>
                <a:schemeClr val="tx2"/>
              </a:solidFill>
              <a:latin typeface="+mj-lt"/>
              <a:ea typeface="+mj-ea"/>
              <a:cs typeface="+mj-cs"/>
            </a:endParaRPr>
          </a:p>
        </p:txBody>
      </p:sp>
    </p:spTree>
    <p:custDataLst>
      <p:tags r:id="rId3"/>
    </p:custData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项目简介</a:t>
            </a:r>
            <a:endParaRPr lang="zh-CN" altLang="en-US"/>
          </a:p>
        </p:txBody>
      </p:sp>
      <p:sp>
        <p:nvSpPr>
          <p:cNvPr id="4" name="文本框 3"/>
          <p:cNvSpPr txBox="1"/>
          <p:nvPr/>
        </p:nvSpPr>
        <p:spPr>
          <a:xfrm>
            <a:off x="1462405" y="2501265"/>
            <a:ext cx="10022205" cy="3017520"/>
          </a:xfrm>
          <a:prstGeom prst="rect">
            <a:avLst/>
          </a:prstGeom>
          <a:noFill/>
        </p:spPr>
        <p:txBody>
          <a:bodyPr wrap="square" rtlCol="0">
            <a:spAutoFit/>
          </a:bodyPr>
          <a:p>
            <a:r>
              <a:rPr lang="en-US" altLang="zh-CN" sz="2400"/>
              <a:t>	OA</a:t>
            </a:r>
            <a:r>
              <a:rPr lang="zh-CN" altLang="en-US" sz="2400"/>
              <a:t>系统（ </a:t>
            </a:r>
            <a:r>
              <a:rPr lang="en-US" altLang="zh-CN" sz="2400"/>
              <a:t>Office Automation System</a:t>
            </a:r>
            <a:r>
              <a:rPr lang="zh-CN" altLang="en-US" sz="2400"/>
              <a:t>）</a:t>
            </a:r>
            <a:r>
              <a:rPr lang="en-US" altLang="zh-CN" sz="2400"/>
              <a:t>,</a:t>
            </a:r>
            <a:r>
              <a:rPr lang="zh-CN" altLang="en-US" sz="2400"/>
              <a:t>顾名思义，这次我们开发的系统是一款方便用户体检的系统，在开发过程中，我们完全是站在用户的角度去思考问题。</a:t>
            </a:r>
            <a:endParaRPr lang="zh-CN" altLang="en-US" sz="2400"/>
          </a:p>
          <a:p>
            <a:r>
              <a:rPr lang="en-US" altLang="zh-CN" sz="2400"/>
              <a:t>	</a:t>
            </a:r>
            <a:r>
              <a:rPr lang="zh-CN" altLang="en-US" sz="2400"/>
              <a:t>有了这个系统，可用让你在工作中不在那么繁琐，一切都智能化，比如：请假，领用物品，日常办公等等都变得非常方便，你要做的只是每天登录系统去瞄一瞄。</a:t>
            </a:r>
            <a:endParaRPr lang="zh-CN" altLang="en-US" sz="2400"/>
          </a:p>
          <a:p>
            <a:r>
              <a:rPr lang="en-US" altLang="zh-CN" sz="2400"/>
              <a:t>	</a:t>
            </a:r>
            <a:r>
              <a:rPr lang="zh-CN" altLang="en-US" sz="2400"/>
              <a:t>这个系统分为两个部分，有员工登录，和学生登录，不管你是哪一种身份，使用起来都非常方便</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583265" y="2132856"/>
            <a:ext cx="8880000" cy="2012624"/>
          </a:xfrm>
        </p:spPr>
        <p:txBody>
          <a:bodyPr>
            <a:normAutofit/>
          </a:bodyPr>
          <a:lstStyle/>
          <a:p>
            <a:r>
              <a:rPr lang="en-US" altLang="zh-CN" sz="7200" smtClean="0"/>
              <a:t>Thanks</a:t>
            </a:r>
            <a:endParaRPr lang="en-US" altLang="zh-CN" sz="7200" smtClean="0"/>
          </a:p>
        </p:txBody>
      </p:sp>
    </p:spTree>
    <p:custDataLst>
      <p:tags r:id="rId2"/>
    </p:custData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2674687" y="146684"/>
            <a:ext cx="9984532" cy="723600"/>
          </a:xfrm>
          <a:prstGeom prst="rect">
            <a:avLst/>
          </a:prstGeom>
          <a:noFill/>
          <a:ln>
            <a:noFill/>
          </a:ln>
        </p:spPr>
        <p:txBody>
          <a:bodyPr vert="horz" wrap="square" lIns="91440" tIns="45720" rIns="91440" bIns="45720" numCol="1" anchor="ctr" anchorCtr="0" compatLnSpc="1">
            <a:normAutofit/>
          </a:bodyPr>
          <a:lstStyle>
            <a:lvl1pPr algn="l" rtl="0" fontAlgn="base">
              <a:spcBef>
                <a:spcPct val="0"/>
              </a:spcBef>
              <a:spcAft>
                <a:spcPct val="0"/>
              </a:spcAft>
              <a:defRPr sz="4000" kern="1200">
                <a:solidFill>
                  <a:srgbClr val="0E9651"/>
                </a:solidFill>
                <a:latin typeface="+mj-ea"/>
                <a:ea typeface="+mj-ea"/>
                <a:cs typeface="+mj-cs"/>
                <a:sym typeface="Arial" panose="020B0604020202020204" pitchFamily="34" charset="0"/>
              </a:defRPr>
            </a:lvl1pPr>
            <a:lvl2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9pPr>
          </a:lstStyle>
          <a:p>
            <a:r>
              <a:rPr lang="zh-CN" altLang="en-US"/>
              <a:t>为什么我们要设计这么一款系统？</a:t>
            </a:r>
            <a:endParaRPr lang="zh-CN" altLang="en-US"/>
          </a:p>
        </p:txBody>
      </p:sp>
      <p:sp>
        <p:nvSpPr>
          <p:cNvPr id="3" name="文本框 2"/>
          <p:cNvSpPr txBox="1"/>
          <p:nvPr/>
        </p:nvSpPr>
        <p:spPr>
          <a:xfrm>
            <a:off x="1449070" y="1443355"/>
            <a:ext cx="3371215" cy="365760"/>
          </a:xfrm>
          <a:prstGeom prst="rect">
            <a:avLst/>
          </a:prstGeom>
          <a:noFill/>
        </p:spPr>
        <p:txBody>
          <a:bodyPr wrap="square" rtlCol="0">
            <a:spAutoFit/>
          </a:bodyPr>
          <a:p>
            <a:r>
              <a:rPr lang="zh-CN" altLang="en-US"/>
              <a:t>没有</a:t>
            </a:r>
            <a:r>
              <a:rPr lang="en-US" altLang="zh-CN"/>
              <a:t>OA</a:t>
            </a:r>
            <a:r>
              <a:rPr lang="zh-CN" altLang="en-US"/>
              <a:t>系统之前，公司状况</a:t>
            </a:r>
            <a:endParaRPr lang="zh-CN" altLang="en-US"/>
          </a:p>
        </p:txBody>
      </p:sp>
      <p:sp>
        <p:nvSpPr>
          <p:cNvPr id="4" name="六边形 3"/>
          <p:cNvSpPr/>
          <p:nvPr/>
        </p:nvSpPr>
        <p:spPr>
          <a:xfrm>
            <a:off x="6267450" y="3063240"/>
            <a:ext cx="1665605" cy="1665605"/>
          </a:xfrm>
          <a:prstGeom prst="hexagon">
            <a:avLst/>
          </a:prstGeom>
          <a:solidFill>
            <a:srgbClr val="92D050"/>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r>
              <a:rPr kumimoji="0" lang="zh-CN"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组织中常见的</a:t>
            </a: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6</a:t>
            </a:r>
            <a:r>
              <a:rPr kumimoji="0" lang="zh-CN" altLang="en-US"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个问题</a:t>
            </a:r>
            <a:endParaRPr kumimoji="0" lang="zh-CN" altLang="en-US"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
        <p:nvSpPr>
          <p:cNvPr id="5" name="六边形 4"/>
          <p:cNvSpPr/>
          <p:nvPr/>
        </p:nvSpPr>
        <p:spPr>
          <a:xfrm>
            <a:off x="7699375" y="3980815"/>
            <a:ext cx="1665605" cy="1665605"/>
          </a:xfrm>
          <a:prstGeom prst="hexagon">
            <a:avLst/>
          </a:prstGeom>
          <a:solidFill>
            <a:srgbClr val="76F791"/>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endPar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文化建设问题</a:t>
            </a:r>
            <a:endPar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
        <p:nvSpPr>
          <p:cNvPr id="6" name="六边形 5"/>
          <p:cNvSpPr/>
          <p:nvPr/>
        </p:nvSpPr>
        <p:spPr>
          <a:xfrm>
            <a:off x="7686675" y="2118995"/>
            <a:ext cx="1665605" cy="1665605"/>
          </a:xfrm>
          <a:prstGeom prst="hexagon">
            <a:avLst/>
          </a:prstGeom>
          <a:solidFill>
            <a:srgbClr val="76F791"/>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endPar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运营成本问题</a:t>
            </a:r>
            <a:endPar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
        <p:nvSpPr>
          <p:cNvPr id="7" name="六边形 6"/>
          <p:cNvSpPr/>
          <p:nvPr/>
        </p:nvSpPr>
        <p:spPr>
          <a:xfrm>
            <a:off x="6229350" y="1230630"/>
            <a:ext cx="1665605" cy="1665605"/>
          </a:xfrm>
          <a:prstGeom prst="hexagon">
            <a:avLst/>
          </a:prstGeom>
          <a:solidFill>
            <a:srgbClr val="76F791"/>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endPar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过程管控问题</a:t>
            </a:r>
            <a:endPar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
        <p:nvSpPr>
          <p:cNvPr id="8" name="六边形 7"/>
          <p:cNvSpPr/>
          <p:nvPr/>
        </p:nvSpPr>
        <p:spPr>
          <a:xfrm>
            <a:off x="4805045" y="2193925"/>
            <a:ext cx="1665605" cy="1665605"/>
          </a:xfrm>
          <a:prstGeom prst="hexagon">
            <a:avLst/>
          </a:prstGeom>
          <a:solidFill>
            <a:srgbClr val="76F791"/>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endPar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知识共享问题</a:t>
            </a:r>
            <a:endParaRPr kumimoji="0" lang="zh-CN" altLang="en-US"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
        <p:nvSpPr>
          <p:cNvPr id="9" name="六边形 8"/>
          <p:cNvSpPr/>
          <p:nvPr/>
        </p:nvSpPr>
        <p:spPr>
          <a:xfrm>
            <a:off x="4845685" y="4031615"/>
            <a:ext cx="1665605" cy="1665605"/>
          </a:xfrm>
          <a:prstGeom prst="hexagon">
            <a:avLst/>
          </a:prstGeom>
          <a:solidFill>
            <a:srgbClr val="76F791"/>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endPar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资源整合问题</a:t>
            </a:r>
            <a:endPar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
        <p:nvSpPr>
          <p:cNvPr id="10" name="六边形 9"/>
          <p:cNvSpPr/>
          <p:nvPr/>
        </p:nvSpPr>
        <p:spPr>
          <a:xfrm>
            <a:off x="6267450" y="4906645"/>
            <a:ext cx="1665605" cy="1665605"/>
          </a:xfrm>
          <a:prstGeom prst="hexagon">
            <a:avLst/>
          </a:prstGeom>
          <a:solidFill>
            <a:srgbClr val="76F791"/>
          </a:solidFill>
          <a:ln w="9525" cap="flat" cmpd="sng" algn="ctr">
            <a:solidFill>
              <a:schemeClr val="accent3"/>
            </a:solidFill>
            <a:prstDash val="solid"/>
            <a:round/>
            <a:headEnd type="none" w="med" len="med"/>
            <a:tailEnd type="none" w="med" len="med"/>
          </a:ln>
          <a:effectLst>
            <a:glow rad="228600">
              <a:schemeClr val="accent2">
                <a:satMod val="175000"/>
                <a:alpha val="40000"/>
              </a:schemeClr>
            </a:glow>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   </a:t>
            </a:r>
            <a:endParaRPr kumimoji="0" lang="en-US" alt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快速响应问题</a:t>
            </a:r>
            <a:endParaRPr kumimoji="0" lang="zh-CN" sz="1800" b="0" i="0" u="none" strike="noStrike" cap="none" normalizeH="0" baseline="0" smtClean="0">
              <a:ln>
                <a:noFill/>
              </a:ln>
              <a:solidFill>
                <a:schemeClr val="bg1"/>
              </a:solidFill>
              <a:effectLst/>
              <a:latin typeface="Arial" panose="020B0604020202020204" pitchFamily="34" charset="0"/>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845820" y="923925"/>
            <a:ext cx="4193540" cy="723900"/>
          </a:xfrm>
          <a:prstGeom prst="rect">
            <a:avLst/>
          </a:prstGeom>
          <a:noFill/>
          <a:ln>
            <a:noFill/>
          </a:ln>
        </p:spPr>
        <p:txBody>
          <a:bodyPr vert="horz" wrap="square" lIns="91440" tIns="45720" rIns="91440" bIns="45720" numCol="1" anchor="ctr" anchorCtr="0" compatLnSpc="1">
            <a:normAutofit fontScale="80000"/>
          </a:bodyPr>
          <a:lstStyle>
            <a:lvl1pPr algn="l" rtl="0" fontAlgn="base">
              <a:spcBef>
                <a:spcPct val="0"/>
              </a:spcBef>
              <a:spcAft>
                <a:spcPct val="0"/>
              </a:spcAft>
              <a:defRPr sz="4000" kern="1200">
                <a:solidFill>
                  <a:srgbClr val="0E9651"/>
                </a:solidFill>
                <a:latin typeface="+mj-ea"/>
                <a:ea typeface="+mj-ea"/>
                <a:cs typeface="+mj-cs"/>
                <a:sym typeface="Arial" panose="020B0604020202020204" pitchFamily="34" charset="0"/>
              </a:defRPr>
            </a:lvl1pPr>
            <a:lvl2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9pPr>
          </a:lstStyle>
          <a:p>
            <a:r>
              <a:rPr lang="en-US" altLang="zh-CN"/>
              <a:t>OA</a:t>
            </a:r>
            <a:r>
              <a:rPr lang="zh-CN" altLang="en-US"/>
              <a:t>带来的价值和变化</a:t>
            </a:r>
            <a:endParaRPr lang="zh-CN" altLang="en-US"/>
          </a:p>
        </p:txBody>
      </p:sp>
      <p:sp>
        <p:nvSpPr>
          <p:cNvPr id="4" name="圆角矩形 3"/>
          <p:cNvSpPr/>
          <p:nvPr/>
        </p:nvSpPr>
        <p:spPr>
          <a:xfrm>
            <a:off x="3604260" y="3171825"/>
            <a:ext cx="5547360" cy="1005840"/>
          </a:xfrm>
          <a:prstGeom prst="roundRect">
            <a:avLst/>
          </a:prstGeom>
          <a:solidFill>
            <a:srgbClr val="94DE94"/>
          </a:solidFill>
          <a:ln w="9525" cap="flat" cmpd="sng" algn="ctr">
            <a:noFill/>
            <a:prstDash val="solid"/>
            <a:round/>
            <a:headEnd type="none" w="med" len="med"/>
            <a:tailEnd type="none" w="med" len="med"/>
          </a:ln>
          <a:effectLst>
            <a:softEdge rad="127000"/>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矩形 8"/>
          <p:cNvSpPr/>
          <p:nvPr/>
        </p:nvSpPr>
        <p:spPr>
          <a:xfrm>
            <a:off x="3604260" y="3339465"/>
            <a:ext cx="6168390" cy="701040"/>
          </a:xfrm>
          <a:prstGeom prst="rect">
            <a:avLst/>
          </a:prstGeom>
          <a:noFill/>
          <a:ln>
            <a:noFill/>
          </a:ln>
        </p:spPr>
        <p:txBody>
          <a:bodyPr wrap="square" rtlCol="0" anchor="t">
            <a:spAutoFit/>
            <a:scene3d>
              <a:camera prst="orthographicFront"/>
              <a:lightRig rig="threePt" dir="t"/>
            </a:scene3d>
          </a:bodyPr>
          <a:p>
            <a:pPr algn="ctr"/>
            <a:r>
              <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rPr>
              <a:t>事务效率的提升</a:t>
            </a:r>
            <a:endPar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圆角矩形 9"/>
          <p:cNvSpPr/>
          <p:nvPr/>
        </p:nvSpPr>
        <p:spPr>
          <a:xfrm>
            <a:off x="2263140" y="4482465"/>
            <a:ext cx="5547360" cy="1005840"/>
          </a:xfrm>
          <a:prstGeom prst="roundRect">
            <a:avLst/>
          </a:prstGeom>
          <a:solidFill>
            <a:srgbClr val="94DE94"/>
          </a:solidFill>
          <a:ln w="9525" cap="flat" cmpd="sng" algn="ctr">
            <a:noFill/>
            <a:prstDash val="solid"/>
            <a:round/>
            <a:headEnd type="none" w="med" len="med"/>
            <a:tailEnd type="none" w="med" len="med"/>
          </a:ln>
          <a:effectLst>
            <a:softEdge rad="127000"/>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1" name="矩形 10"/>
          <p:cNvSpPr/>
          <p:nvPr/>
        </p:nvSpPr>
        <p:spPr>
          <a:xfrm>
            <a:off x="2073910" y="4639945"/>
            <a:ext cx="6168390" cy="701040"/>
          </a:xfrm>
          <a:prstGeom prst="rect">
            <a:avLst/>
          </a:prstGeom>
          <a:noFill/>
          <a:ln>
            <a:noFill/>
          </a:ln>
        </p:spPr>
        <p:txBody>
          <a:bodyPr wrap="square" rtlCol="0" anchor="t">
            <a:spAutoFit/>
            <a:scene3d>
              <a:camera prst="orthographicFront"/>
              <a:lightRig rig="threePt" dir="t"/>
            </a:scene3d>
          </a:bodyPr>
          <a:p>
            <a:pPr algn="ctr"/>
            <a:r>
              <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rPr>
              <a:t>资源管理的效率提升</a:t>
            </a:r>
            <a:endPar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圆角矩形 13"/>
          <p:cNvSpPr/>
          <p:nvPr/>
        </p:nvSpPr>
        <p:spPr>
          <a:xfrm>
            <a:off x="5042535" y="1678305"/>
            <a:ext cx="5547360" cy="1005840"/>
          </a:xfrm>
          <a:prstGeom prst="roundRect">
            <a:avLst/>
          </a:prstGeom>
          <a:solidFill>
            <a:srgbClr val="94DE94"/>
          </a:solidFill>
          <a:ln w="9525" cap="flat" cmpd="sng" algn="ctr">
            <a:noFill/>
            <a:prstDash val="solid"/>
            <a:round/>
            <a:headEnd type="none" w="med" len="med"/>
            <a:tailEnd type="none" w="med" len="med"/>
          </a:ln>
          <a:effectLst>
            <a:softEdge rad="127000"/>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a:xfrm>
            <a:off x="4732020" y="1830705"/>
            <a:ext cx="6168390" cy="701040"/>
          </a:xfrm>
          <a:prstGeom prst="rect">
            <a:avLst/>
          </a:prstGeom>
          <a:noFill/>
          <a:ln>
            <a:noFill/>
          </a:ln>
        </p:spPr>
        <p:txBody>
          <a:bodyPr wrap="square" rtlCol="0" anchor="t">
            <a:spAutoFit/>
            <a:scene3d>
              <a:camera prst="orthographicFront"/>
              <a:lightRig rig="threePt" dir="t"/>
            </a:scene3d>
          </a:bodyPr>
          <a:p>
            <a:pPr algn="ctr"/>
            <a:r>
              <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rPr>
              <a:t>工作效率的提升</a:t>
            </a:r>
            <a:endParaRPr lang="zh-CN" alt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135560" y="1195200"/>
            <a:ext cx="8640960" cy="723600"/>
          </a:xfrm>
          <a:prstGeom prst="rect">
            <a:avLst/>
          </a:prstGeom>
          <a:noFill/>
        </p:spPr>
        <p:txBody>
          <a:bodyPr wrap="square" rtlCol="0" anchor="ctr" anchorCtr="0">
            <a:normAutofit/>
          </a:bodyPr>
          <a:lstStyle/>
          <a:p>
            <a:r>
              <a:rPr lang="zh-CN" altLang="en-US" sz="4000" dirty="0">
                <a:solidFill>
                  <a:schemeClr val="tx2"/>
                </a:solidFill>
                <a:latin typeface="+mj-lt"/>
                <a:ea typeface="+mj-ea"/>
                <a:cs typeface="+mj-cs"/>
              </a:rPr>
              <a:t>使用技术</a:t>
            </a:r>
            <a:endParaRPr lang="zh-CN" altLang="en-US" sz="4000" dirty="0">
              <a:solidFill>
                <a:schemeClr val="tx2"/>
              </a:solidFill>
              <a:latin typeface="+mj-lt"/>
              <a:ea typeface="+mj-ea"/>
              <a:cs typeface="+mj-cs"/>
            </a:endParaRPr>
          </a:p>
        </p:txBody>
      </p:sp>
      <p:sp>
        <p:nvSpPr>
          <p:cNvPr id="3" name="等腰三角形 2"/>
          <p:cNvSpPr/>
          <p:nvPr/>
        </p:nvSpPr>
        <p:spPr>
          <a:xfrm>
            <a:off x="3366770" y="3245485"/>
            <a:ext cx="2148840" cy="2148840"/>
          </a:xfrm>
          <a:prstGeom prst="triangle">
            <a:avLst/>
          </a:prstGeom>
          <a:solidFill>
            <a:srgbClr val="94DE94"/>
          </a:solidFill>
          <a:ln w="9525" cap="flat" cmpd="sng" algn="ctr">
            <a:solidFill>
              <a:schemeClr val="tx2">
                <a:lumMod val="40000"/>
                <a:lumOff val="60000"/>
              </a:schemeClr>
            </a:solidFill>
            <a:prstDash val="solid"/>
            <a:round/>
            <a:headEnd type="none" w="med" len="med"/>
            <a:tailEnd type="none" w="med" len="med"/>
          </a:ln>
        </p:spPr>
        <p:txBody>
          <a:bodyPr vert="horz" wrap="square" lIns="91440" tIns="45720" rIns="91440" bIns="45720" numCol="1" anchor="t" anchorCtr="0" compatLnSpc="1">
            <a:scene3d>
              <a:camera prst="orthographicFront"/>
              <a:lightRig rig="threePt" dir="t"/>
            </a:scene3d>
          </a:bodyPr>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rPr>
              <a:t>Spring</a:t>
            </a:r>
            <a:endPar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endParaRPr>
          </a:p>
        </p:txBody>
      </p:sp>
      <p:sp>
        <p:nvSpPr>
          <p:cNvPr id="5" name="等腰三角形 4"/>
          <p:cNvSpPr/>
          <p:nvPr/>
        </p:nvSpPr>
        <p:spPr>
          <a:xfrm rot="3180000">
            <a:off x="2487930" y="2823845"/>
            <a:ext cx="2148840" cy="2148840"/>
          </a:xfrm>
          <a:prstGeom prst="triangle">
            <a:avLst/>
          </a:prstGeom>
          <a:solidFill>
            <a:srgbClr val="94DE94"/>
          </a:solidFill>
          <a:ln w="9525" cap="flat" cmpd="sng" algn="ctr">
            <a:solidFill>
              <a:schemeClr val="tx2">
                <a:lumMod val="40000"/>
                <a:lumOff val="6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rPr>
              <a:t>Struts2</a:t>
            </a:r>
            <a:endPar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endParaRPr>
          </a:p>
        </p:txBody>
      </p:sp>
      <p:sp>
        <p:nvSpPr>
          <p:cNvPr id="6" name="等腰三角形 5"/>
          <p:cNvSpPr/>
          <p:nvPr/>
        </p:nvSpPr>
        <p:spPr>
          <a:xfrm rot="18420000">
            <a:off x="4237990" y="2818765"/>
            <a:ext cx="2148840" cy="2148840"/>
          </a:xfrm>
          <a:prstGeom prst="triangle">
            <a:avLst/>
          </a:prstGeom>
          <a:solidFill>
            <a:srgbClr val="94DE94"/>
          </a:solidFill>
          <a:ln w="9525" cap="flat" cmpd="sng" algn="ctr">
            <a:solidFill>
              <a:schemeClr val="tx2">
                <a:lumMod val="40000"/>
                <a:lumOff val="60000"/>
              </a:schemeClr>
            </a:solidFill>
            <a:prstDash val="solid"/>
            <a:round/>
            <a:headEnd type="none" w="med" len="med"/>
            <a:tailEnd type="none" w="med" len="med"/>
          </a:ln>
        </p:spPr>
        <p:txBody>
          <a:bodyPr vert="horz" wrap="square" lIns="91440" tIns="45720" rIns="91440" bIns="45720" numCol="1" anchor="t" anchorCtr="0" compatLnSpc="1">
            <a:scene3d>
              <a:camera prst="orthographicFront"/>
              <a:lightRig rig="threePt" dir="t"/>
            </a:scene3d>
          </a:bodyPr>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rPr>
              <a:t>Hibernate</a:t>
            </a:r>
            <a:endPar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endParaRPr>
          </a:p>
        </p:txBody>
      </p:sp>
      <p:sp>
        <p:nvSpPr>
          <p:cNvPr id="7" name="菱形 6"/>
          <p:cNvSpPr/>
          <p:nvPr/>
        </p:nvSpPr>
        <p:spPr>
          <a:xfrm>
            <a:off x="7908290" y="2979420"/>
            <a:ext cx="2423160" cy="2423160"/>
          </a:xfrm>
          <a:prstGeom prst="diamond">
            <a:avLst/>
          </a:prstGeom>
          <a:solidFill>
            <a:srgbClr val="94DE94"/>
          </a:solidFill>
          <a:ln w="9525" cap="flat" cmpd="sng" algn="ctr">
            <a:solidFill>
              <a:schemeClr val="tx2">
                <a:lumMod val="40000"/>
                <a:lumOff val="60000"/>
              </a:schemeClr>
            </a:solidFill>
            <a:prstDash val="solid"/>
            <a:round/>
            <a:headEnd type="none" w="med" len="med"/>
            <a:tailEnd type="none" w="med" len="med"/>
          </a:ln>
          <a:effectLst>
            <a:softEdge rad="63500"/>
          </a:effectLst>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p>
            <a:pPr marL="0" marR="0" indent="0" algn="l" defTabSz="914400" rtl="0" eaLnBrk="1" fontAlgn="base" latinLnBrk="0" hangingPunct="1">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   </a:t>
            </a:r>
            <a:r>
              <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rPr>
              <a:t>EasyUI</a:t>
            </a:r>
            <a:endParaRPr kumimoji="0" lang="en-US" altLang="zh-CN" sz="1800" b="0" i="0" u="none" strike="noStrike" cap="none" normalizeH="0" baseline="0" smtClean="0">
              <a:ln w="22225">
                <a:solidFill>
                  <a:schemeClr val="accent2"/>
                </a:solidFill>
                <a:prstDash val="solid"/>
              </a:ln>
              <a:solidFill>
                <a:schemeClr val="accent2">
                  <a:lumMod val="40000"/>
                  <a:lumOff val="60000"/>
                </a:schemeClr>
              </a:solidFill>
              <a:effectLst/>
              <a:latin typeface="Arial" panose="020B0604020202020204" pitchFamily="34" charset="0"/>
              <a:ea typeface="黑体" panose="02010609060101010101" pitchFamily="49" charset="-122"/>
            </a:endParaRPr>
          </a:p>
        </p:txBody>
      </p:sp>
    </p:spTree>
    <p:custDataLst>
      <p:tags r:id="rId2"/>
    </p:custData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135560" y="1195200"/>
            <a:ext cx="8640960" cy="723600"/>
          </a:xfrm>
          <a:prstGeom prst="rect">
            <a:avLst/>
          </a:prstGeom>
          <a:noFill/>
        </p:spPr>
        <p:txBody>
          <a:bodyPr wrap="square" rtlCol="0" anchor="ctr" anchorCtr="0">
            <a:normAutofit/>
          </a:bodyPr>
          <a:lstStyle/>
          <a:p>
            <a:r>
              <a:rPr lang="zh-CN" altLang="en-US" sz="4000" dirty="0">
                <a:solidFill>
                  <a:schemeClr val="tx2"/>
                </a:solidFill>
                <a:latin typeface="+mj-lt"/>
                <a:ea typeface="+mj-ea"/>
                <a:cs typeface="+mj-cs"/>
              </a:rPr>
              <a:t>运行环境、开发工具</a:t>
            </a:r>
            <a:endParaRPr lang="zh-CN" altLang="en-US" sz="4000" dirty="0">
              <a:solidFill>
                <a:schemeClr val="tx2"/>
              </a:solidFill>
              <a:latin typeface="+mj-lt"/>
              <a:ea typeface="+mj-ea"/>
              <a:cs typeface="+mj-cs"/>
            </a:endParaRPr>
          </a:p>
        </p:txBody>
      </p:sp>
      <p:sp>
        <p:nvSpPr>
          <p:cNvPr id="2" name="圆角矩形 1"/>
          <p:cNvSpPr/>
          <p:nvPr/>
        </p:nvSpPr>
        <p:spPr>
          <a:xfrm>
            <a:off x="2239010" y="2209165"/>
            <a:ext cx="8061960" cy="975360"/>
          </a:xfrm>
          <a:prstGeom prst="roundRect">
            <a:avLst/>
          </a:prstGeom>
          <a:solidFill>
            <a:srgbClr val="76F79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矩形 7"/>
          <p:cNvSpPr/>
          <p:nvPr/>
        </p:nvSpPr>
        <p:spPr>
          <a:xfrm>
            <a:off x="2707640" y="2254885"/>
            <a:ext cx="7203440" cy="822960"/>
          </a:xfrm>
          <a:prstGeom prst="rect">
            <a:avLst/>
          </a:prstGeom>
          <a:noFill/>
          <a:ln>
            <a:noFill/>
          </a:ln>
        </p:spPr>
        <p:txBody>
          <a:bodyPr wrap="none" rtlCol="0" anchor="t">
            <a:spAutoFit/>
            <a:scene3d>
              <a:camera prst="orthographicFront"/>
              <a:lightRig rig="threePt" dir="t"/>
            </a:scene3d>
          </a:bodyPr>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浏览器：Google Chrome</a:t>
            </a:r>
            <a:endPar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圆角矩形 8"/>
          <p:cNvSpPr/>
          <p:nvPr/>
        </p:nvSpPr>
        <p:spPr>
          <a:xfrm>
            <a:off x="2228850" y="3448685"/>
            <a:ext cx="8061960" cy="975360"/>
          </a:xfrm>
          <a:prstGeom prst="roundRect">
            <a:avLst/>
          </a:prstGeom>
          <a:solidFill>
            <a:srgbClr val="76F79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a:xfrm>
            <a:off x="3579495" y="3494405"/>
            <a:ext cx="5378450" cy="822960"/>
          </a:xfrm>
          <a:prstGeom prst="rect">
            <a:avLst/>
          </a:prstGeom>
          <a:noFill/>
          <a:ln>
            <a:noFill/>
          </a:ln>
        </p:spPr>
        <p:txBody>
          <a:bodyPr wrap="none" rtlCol="0" anchor="t">
            <a:spAutoFit/>
            <a:scene3d>
              <a:camera prst="orthographicFront"/>
              <a:lightRig rig="threePt" dir="t"/>
            </a:scene3d>
          </a:bodyPr>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开发工具：</a:t>
            </a:r>
            <a:r>
              <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E</a:t>
            </a: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clipse</a:t>
            </a:r>
            <a:endPar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圆角矩形 10"/>
          <p:cNvSpPr/>
          <p:nvPr/>
        </p:nvSpPr>
        <p:spPr>
          <a:xfrm>
            <a:off x="2142490" y="4612005"/>
            <a:ext cx="8061960" cy="975360"/>
          </a:xfrm>
          <a:prstGeom prst="roundRect">
            <a:avLst/>
          </a:prstGeom>
          <a:solidFill>
            <a:srgbClr val="76F79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矩形 11"/>
          <p:cNvSpPr/>
          <p:nvPr/>
        </p:nvSpPr>
        <p:spPr>
          <a:xfrm>
            <a:off x="3226118" y="4657725"/>
            <a:ext cx="5912485" cy="822960"/>
          </a:xfrm>
          <a:prstGeom prst="rect">
            <a:avLst/>
          </a:prstGeom>
          <a:noFill/>
          <a:ln>
            <a:noFill/>
          </a:ln>
        </p:spPr>
        <p:txBody>
          <a:bodyPr wrap="none" rtlCol="0" anchor="t">
            <a:spAutoFit/>
            <a:scene3d>
              <a:camera prst="orthographicFront"/>
              <a:lightRig rig="threePt" dir="t"/>
            </a:scene3d>
          </a:bodyPr>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操作系统：</a:t>
            </a:r>
            <a:r>
              <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Windows</a:t>
            </a:r>
            <a:endPar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圆角矩形 12"/>
          <p:cNvSpPr/>
          <p:nvPr/>
        </p:nvSpPr>
        <p:spPr>
          <a:xfrm>
            <a:off x="2152650" y="5780405"/>
            <a:ext cx="8061960" cy="975360"/>
          </a:xfrm>
          <a:prstGeom prst="roundRect">
            <a:avLst/>
          </a:prstGeom>
          <a:solidFill>
            <a:srgbClr val="76F79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4" name="矩形 13"/>
          <p:cNvSpPr/>
          <p:nvPr/>
        </p:nvSpPr>
        <p:spPr>
          <a:xfrm>
            <a:off x="3742055" y="5826125"/>
            <a:ext cx="4900930" cy="822960"/>
          </a:xfrm>
          <a:prstGeom prst="rect">
            <a:avLst/>
          </a:prstGeom>
          <a:noFill/>
          <a:ln>
            <a:noFill/>
          </a:ln>
        </p:spPr>
        <p:txBody>
          <a:bodyPr wrap="none" rtlCol="0" anchor="t">
            <a:spAutoFit/>
            <a:scene3d>
              <a:camera prst="orthographicFront"/>
              <a:lightRig rig="threePt" dir="t"/>
            </a:scene3d>
          </a:bodyPr>
          <a:p>
            <a:pPr algn="ct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数据库：</a:t>
            </a:r>
            <a:r>
              <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My SQL</a:t>
            </a:r>
            <a:endPar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AutoShape 4"/>
          <p:cNvSpPr>
            <a:spLocks noChangeArrowheads="1"/>
          </p:cNvSpPr>
          <p:nvPr>
            <p:custDataLst>
              <p:tags r:id="rId1"/>
            </p:custDataLst>
          </p:nvPr>
        </p:nvSpPr>
        <p:spPr bwMode="auto">
          <a:xfrm rot="5400000">
            <a:off x="7612609" y="2841078"/>
            <a:ext cx="484187" cy="241300"/>
          </a:xfrm>
          <a:prstGeom prst="triangle">
            <a:avLst>
              <a:gd name="adj" fmla="val 50000"/>
            </a:avLst>
          </a:prstGeom>
          <a:solidFill>
            <a:srgbClr val="69BB9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25000" lnSpcReduction="20000"/>
          </a:bodyPr>
          <a:lstStyle/>
          <a:p>
            <a:endParaRPr lang="zh-CN" altLang="en-US">
              <a:latin typeface="+mn-lt"/>
              <a:ea typeface="+mn-ea"/>
            </a:endParaRPr>
          </a:p>
        </p:txBody>
      </p:sp>
      <p:grpSp>
        <p:nvGrpSpPr>
          <p:cNvPr id="33797" name="Group 5"/>
          <p:cNvGrpSpPr/>
          <p:nvPr>
            <p:custDataLst>
              <p:tags r:id="rId2"/>
            </p:custDataLst>
          </p:nvPr>
        </p:nvGrpSpPr>
        <p:grpSpPr bwMode="auto">
          <a:xfrm>
            <a:off x="1089100" y="1411534"/>
            <a:ext cx="2089150" cy="2449514"/>
            <a:chOff x="0" y="0"/>
            <a:chExt cx="3291" cy="3858"/>
          </a:xfrm>
        </p:grpSpPr>
        <p:sp>
          <p:nvSpPr>
            <p:cNvPr id="33798" name="Rectangle 6"/>
            <p:cNvSpPr>
              <a:spLocks noChangeArrowheads="1"/>
            </p:cNvSpPr>
            <p:nvPr>
              <p:custDataLst>
                <p:tags r:id="rId3"/>
              </p:custDataLst>
            </p:nvPr>
          </p:nvSpPr>
          <p:spPr bwMode="auto">
            <a:xfrm>
              <a:off x="3" y="1024"/>
              <a:ext cx="3288" cy="2834"/>
            </a:xfrm>
            <a:prstGeom prst="rect">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p>
              <a:pPr>
                <a:lnSpc>
                  <a:spcPct val="120000"/>
                </a:lnSpc>
              </a:pPr>
              <a:r>
                <a:rPr lang="zh-CN" altLang="en-US" dirty="0" smtClean="0">
                  <a:solidFill>
                    <a:schemeClr val="bg1"/>
                  </a:solidFill>
                  <a:latin typeface="+mn-lt"/>
                  <a:ea typeface="+mn-ea"/>
                  <a:sym typeface="Arial" panose="020B0604020202020204" pitchFamily="34" charset="0"/>
                </a:rPr>
                <a:t>日常办公</a:t>
              </a:r>
              <a:endParaRPr lang="zh-CN" altLang="en-US" dirty="0" smtClean="0">
                <a:solidFill>
                  <a:schemeClr val="bg1"/>
                </a:solidFill>
                <a:latin typeface="+mn-lt"/>
                <a:ea typeface="+mn-ea"/>
                <a:sym typeface="Arial" panose="020B0604020202020204" pitchFamily="34" charset="0"/>
              </a:endParaRPr>
            </a:p>
          </p:txBody>
        </p:sp>
        <p:sp>
          <p:nvSpPr>
            <p:cNvPr id="33799" name="Rectangle 7"/>
            <p:cNvSpPr>
              <a:spLocks noChangeArrowheads="1"/>
            </p:cNvSpPr>
            <p:nvPr>
              <p:custDataLst>
                <p:tags r:id="rId4"/>
              </p:custDataLst>
            </p:nvPr>
          </p:nvSpPr>
          <p:spPr bwMode="auto">
            <a:xfrm>
              <a:off x="0" y="0"/>
              <a:ext cx="793" cy="793"/>
            </a:xfrm>
            <a:prstGeom prst="rect">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80000"/>
            </a:bodyPr>
            <a:lstStyle/>
            <a:p>
              <a:pPr algn="ctr"/>
              <a:r>
                <a:rPr lang="en-US" altLang="zh-CN" sz="3200">
                  <a:solidFill>
                    <a:schemeClr val="bg1"/>
                  </a:solidFill>
                  <a:latin typeface="+mn-lt"/>
                  <a:ea typeface="+mn-ea"/>
                </a:rPr>
                <a:t>1</a:t>
              </a:r>
              <a:endParaRPr lang="en-US" altLang="zh-CN" sz="3200">
                <a:solidFill>
                  <a:schemeClr val="bg1"/>
                </a:solidFill>
                <a:latin typeface="+mn-lt"/>
                <a:ea typeface="+mn-ea"/>
              </a:endParaRPr>
            </a:p>
          </p:txBody>
        </p:sp>
      </p:grpSp>
      <p:grpSp>
        <p:nvGrpSpPr>
          <p:cNvPr id="33800" name="Group 8"/>
          <p:cNvGrpSpPr/>
          <p:nvPr>
            <p:custDataLst>
              <p:tags r:id="rId5"/>
            </p:custDataLst>
          </p:nvPr>
        </p:nvGrpSpPr>
        <p:grpSpPr bwMode="auto">
          <a:xfrm>
            <a:off x="4825008" y="1411534"/>
            <a:ext cx="2087562" cy="2449512"/>
            <a:chOff x="0" y="0"/>
            <a:chExt cx="3288" cy="3858"/>
          </a:xfrm>
        </p:grpSpPr>
        <p:sp>
          <p:nvSpPr>
            <p:cNvPr id="33801" name="Rectangle 9"/>
            <p:cNvSpPr>
              <a:spLocks noChangeArrowheads="1"/>
            </p:cNvSpPr>
            <p:nvPr>
              <p:custDataLst>
                <p:tags r:id="rId6"/>
              </p:custDataLst>
            </p:nvPr>
          </p:nvSpPr>
          <p:spPr bwMode="auto">
            <a:xfrm>
              <a:off x="0" y="1024"/>
              <a:ext cx="3288" cy="2834"/>
            </a:xfrm>
            <a:prstGeom prst="rect">
              <a:avLst/>
            </a:prstGeom>
            <a:solidFill>
              <a:srgbClr val="69BB9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p>
              <a:pPr>
                <a:lnSpc>
                  <a:spcPct val="120000"/>
                </a:lnSpc>
              </a:pPr>
              <a:r>
                <a:rPr lang="zh-CN" altLang="en-US" dirty="0" smtClean="0">
                  <a:solidFill>
                    <a:schemeClr val="bg1"/>
                  </a:solidFill>
                  <a:latin typeface="+mn-lt"/>
                  <a:ea typeface="+mn-ea"/>
                  <a:sym typeface="Arial" panose="020B0604020202020204" pitchFamily="34" charset="0"/>
                </a:rPr>
                <a:t>市场管理</a:t>
              </a:r>
              <a:endParaRPr lang="zh-CN" altLang="en-US" dirty="0" smtClean="0">
                <a:solidFill>
                  <a:schemeClr val="bg1"/>
                </a:solidFill>
                <a:latin typeface="+mn-lt"/>
                <a:ea typeface="+mn-ea"/>
                <a:sym typeface="Arial" panose="020B0604020202020204" pitchFamily="34" charset="0"/>
              </a:endParaRPr>
            </a:p>
          </p:txBody>
        </p:sp>
        <p:sp>
          <p:nvSpPr>
            <p:cNvPr id="33802" name="Rectangle 10"/>
            <p:cNvSpPr>
              <a:spLocks noChangeArrowheads="1"/>
            </p:cNvSpPr>
            <p:nvPr>
              <p:custDataLst>
                <p:tags r:id="rId7"/>
              </p:custDataLst>
            </p:nvPr>
          </p:nvSpPr>
          <p:spPr bwMode="auto">
            <a:xfrm>
              <a:off x="0" y="0"/>
              <a:ext cx="793" cy="793"/>
            </a:xfrm>
            <a:prstGeom prst="rect">
              <a:avLst/>
            </a:prstGeom>
            <a:solidFill>
              <a:srgbClr val="69BB9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90000" lnSpcReduction="10000"/>
            </a:bodyPr>
            <a:lstStyle/>
            <a:p>
              <a:pPr algn="ctr"/>
              <a:r>
                <a:rPr lang="zh-CN" altLang="en-US" sz="3200">
                  <a:solidFill>
                    <a:schemeClr val="bg1"/>
                  </a:solidFill>
                  <a:latin typeface="+mn-lt"/>
                  <a:ea typeface="+mn-ea"/>
                </a:rPr>
                <a:t>2</a:t>
              </a:r>
              <a:endParaRPr lang="zh-CN" altLang="en-US" sz="3200">
                <a:solidFill>
                  <a:schemeClr val="bg1"/>
                </a:solidFill>
                <a:latin typeface="+mn-lt"/>
                <a:ea typeface="+mn-ea"/>
              </a:endParaRPr>
            </a:p>
          </p:txBody>
        </p:sp>
      </p:grpSp>
      <p:grpSp>
        <p:nvGrpSpPr>
          <p:cNvPr id="33803" name="Group 11"/>
          <p:cNvGrpSpPr/>
          <p:nvPr>
            <p:custDataLst>
              <p:tags r:id="rId8"/>
            </p:custDataLst>
          </p:nvPr>
        </p:nvGrpSpPr>
        <p:grpSpPr bwMode="auto">
          <a:xfrm>
            <a:off x="8832974" y="1411534"/>
            <a:ext cx="2087562" cy="2449512"/>
            <a:chOff x="0" y="0"/>
            <a:chExt cx="3288" cy="3858"/>
          </a:xfrm>
        </p:grpSpPr>
        <p:sp>
          <p:nvSpPr>
            <p:cNvPr id="33804" name="Rectangle 12"/>
            <p:cNvSpPr>
              <a:spLocks noChangeArrowheads="1"/>
            </p:cNvSpPr>
            <p:nvPr>
              <p:custDataLst>
                <p:tags r:id="rId9"/>
              </p:custDataLst>
            </p:nvPr>
          </p:nvSpPr>
          <p:spPr bwMode="auto">
            <a:xfrm>
              <a:off x="0" y="1024"/>
              <a:ext cx="3288" cy="2834"/>
            </a:xfrm>
            <a:prstGeom prst="rect">
              <a:avLst/>
            </a:prstGeom>
            <a:solidFill>
              <a:srgbClr val="91CE9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p>
              <a:pPr>
                <a:lnSpc>
                  <a:spcPct val="120000"/>
                </a:lnSpc>
              </a:pPr>
              <a:r>
                <a:rPr lang="zh-CN" altLang="en-US" dirty="0" smtClean="0">
                  <a:solidFill>
                    <a:schemeClr val="bg1"/>
                  </a:solidFill>
                  <a:latin typeface="+mn-lt"/>
                  <a:ea typeface="+mn-ea"/>
                  <a:sym typeface="Arial" panose="020B0604020202020204" pitchFamily="34" charset="0"/>
                </a:rPr>
                <a:t>学生管理</a:t>
              </a:r>
              <a:endParaRPr lang="zh-CN" altLang="en-US" dirty="0" smtClean="0">
                <a:solidFill>
                  <a:schemeClr val="bg1"/>
                </a:solidFill>
                <a:latin typeface="+mn-lt"/>
                <a:ea typeface="+mn-ea"/>
                <a:sym typeface="Arial" panose="020B0604020202020204" pitchFamily="34" charset="0"/>
              </a:endParaRPr>
            </a:p>
          </p:txBody>
        </p:sp>
        <p:sp>
          <p:nvSpPr>
            <p:cNvPr id="33805" name="Rectangle 13"/>
            <p:cNvSpPr>
              <a:spLocks noChangeArrowheads="1"/>
            </p:cNvSpPr>
            <p:nvPr>
              <p:custDataLst>
                <p:tags r:id="rId10"/>
              </p:custDataLst>
            </p:nvPr>
          </p:nvSpPr>
          <p:spPr bwMode="auto">
            <a:xfrm>
              <a:off x="0" y="0"/>
              <a:ext cx="793" cy="793"/>
            </a:xfrm>
            <a:prstGeom prst="rect">
              <a:avLst/>
            </a:prstGeom>
            <a:solidFill>
              <a:srgbClr val="91CE9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90000" lnSpcReduction="10000"/>
            </a:bodyPr>
            <a:lstStyle/>
            <a:p>
              <a:pPr algn="ctr"/>
              <a:r>
                <a:rPr lang="zh-CN" altLang="en-US" sz="3200">
                  <a:solidFill>
                    <a:schemeClr val="bg1"/>
                  </a:solidFill>
                  <a:latin typeface="+mn-lt"/>
                  <a:ea typeface="+mn-ea"/>
                </a:rPr>
                <a:t>3</a:t>
              </a:r>
              <a:endParaRPr lang="zh-CN" altLang="en-US" sz="3200">
                <a:solidFill>
                  <a:schemeClr val="bg1"/>
                </a:solidFill>
                <a:latin typeface="+mn-lt"/>
                <a:ea typeface="+mn-ea"/>
              </a:endParaRPr>
            </a:p>
          </p:txBody>
        </p:sp>
      </p:grpSp>
      <p:sp>
        <p:nvSpPr>
          <p:cNvPr id="33806" name="AutoShape 14"/>
          <p:cNvSpPr>
            <a:spLocks noChangeArrowheads="1"/>
          </p:cNvSpPr>
          <p:nvPr>
            <p:custDataLst>
              <p:tags r:id="rId11"/>
            </p:custDataLst>
          </p:nvPr>
        </p:nvSpPr>
        <p:spPr bwMode="auto">
          <a:xfrm rot="5400000">
            <a:off x="3887119" y="5434014"/>
            <a:ext cx="484187" cy="242887"/>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25000" lnSpcReduction="20000"/>
          </a:bodyPr>
          <a:lstStyle/>
          <a:p>
            <a:endParaRPr lang="zh-CN" altLang="en-US">
              <a:latin typeface="+mn-lt"/>
              <a:ea typeface="+mn-ea"/>
            </a:endParaRPr>
          </a:p>
        </p:txBody>
      </p:sp>
      <p:sp>
        <p:nvSpPr>
          <p:cNvPr id="33807" name="AutoShape 15"/>
          <p:cNvSpPr>
            <a:spLocks noChangeArrowheads="1"/>
          </p:cNvSpPr>
          <p:nvPr>
            <p:custDataLst>
              <p:tags r:id="rId12"/>
            </p:custDataLst>
          </p:nvPr>
        </p:nvSpPr>
        <p:spPr bwMode="auto">
          <a:xfrm rot="5400000">
            <a:off x="3887912" y="2841078"/>
            <a:ext cx="482600" cy="242887"/>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25000" lnSpcReduction="20000"/>
          </a:bodyPr>
          <a:lstStyle/>
          <a:p>
            <a:endParaRPr lang="zh-CN" altLang="en-US">
              <a:latin typeface="+mn-lt"/>
              <a:ea typeface="+mn-ea"/>
            </a:endParaRPr>
          </a:p>
        </p:txBody>
      </p:sp>
      <p:grpSp>
        <p:nvGrpSpPr>
          <p:cNvPr id="33808" name="Group 16"/>
          <p:cNvGrpSpPr/>
          <p:nvPr>
            <p:custDataLst>
              <p:tags r:id="rId13"/>
            </p:custDataLst>
          </p:nvPr>
        </p:nvGrpSpPr>
        <p:grpSpPr bwMode="auto">
          <a:xfrm>
            <a:off x="1089101" y="4005263"/>
            <a:ext cx="2087563" cy="2449512"/>
            <a:chOff x="0" y="0"/>
            <a:chExt cx="3288" cy="3858"/>
          </a:xfrm>
        </p:grpSpPr>
        <p:sp>
          <p:nvSpPr>
            <p:cNvPr id="33809" name="Rectangle 17"/>
            <p:cNvSpPr>
              <a:spLocks noChangeArrowheads="1"/>
            </p:cNvSpPr>
            <p:nvPr>
              <p:custDataLst>
                <p:tags r:id="rId14"/>
              </p:custDataLst>
            </p:nvPr>
          </p:nvSpPr>
          <p:spPr bwMode="auto">
            <a:xfrm>
              <a:off x="0" y="1024"/>
              <a:ext cx="3288" cy="2834"/>
            </a:xfrm>
            <a:prstGeom prst="rect">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chorCtr="0">
              <a:normAutofit/>
            </a:bodyPr>
            <a:lstStyle/>
            <a:p>
              <a:pPr>
                <a:lnSpc>
                  <a:spcPct val="120000"/>
                </a:lnSpc>
              </a:pPr>
              <a:r>
                <a:rPr lang="zh-CN" altLang="en-US" dirty="0" smtClean="0">
                  <a:solidFill>
                    <a:schemeClr val="bg1"/>
                  </a:solidFill>
                  <a:latin typeface="+mn-lt"/>
                  <a:ea typeface="+mn-ea"/>
                  <a:sym typeface="Arial" panose="020B0604020202020204" pitchFamily="34" charset="0"/>
                </a:rPr>
                <a:t>教务管理</a:t>
              </a:r>
              <a:endParaRPr lang="zh-CN" altLang="en-US" dirty="0" smtClean="0">
                <a:solidFill>
                  <a:schemeClr val="bg1"/>
                </a:solidFill>
                <a:latin typeface="+mn-lt"/>
                <a:ea typeface="+mn-ea"/>
                <a:sym typeface="Arial" panose="020B0604020202020204" pitchFamily="34" charset="0"/>
              </a:endParaRPr>
            </a:p>
          </p:txBody>
        </p:sp>
        <p:sp>
          <p:nvSpPr>
            <p:cNvPr id="33810" name="Rectangle 18"/>
            <p:cNvSpPr>
              <a:spLocks noChangeArrowheads="1"/>
            </p:cNvSpPr>
            <p:nvPr>
              <p:custDataLst>
                <p:tags r:id="rId15"/>
              </p:custDataLst>
            </p:nvPr>
          </p:nvSpPr>
          <p:spPr bwMode="auto">
            <a:xfrm>
              <a:off x="0" y="0"/>
              <a:ext cx="793" cy="793"/>
            </a:xfrm>
            <a:prstGeom prst="rect">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ormAutofit fontScale="90000" lnSpcReduction="10000"/>
            </a:bodyPr>
            <a:lstStyle/>
            <a:p>
              <a:pPr algn="ctr"/>
              <a:r>
                <a:rPr lang="zh-CN" altLang="en-US" sz="3200">
                  <a:solidFill>
                    <a:schemeClr val="bg1"/>
                  </a:solidFill>
                  <a:latin typeface="+mn-lt"/>
                  <a:ea typeface="+mn-ea"/>
                </a:rPr>
                <a:t>4</a:t>
              </a:r>
              <a:endParaRPr lang="zh-CN" altLang="en-US" sz="3200">
                <a:solidFill>
                  <a:schemeClr val="bg1"/>
                </a:solidFill>
                <a:latin typeface="+mn-lt"/>
                <a:ea typeface="+mn-ea"/>
              </a:endParaRPr>
            </a:p>
          </p:txBody>
        </p:sp>
      </p:grpSp>
      <p:grpSp>
        <p:nvGrpSpPr>
          <p:cNvPr id="33811" name="Group 19"/>
          <p:cNvGrpSpPr/>
          <p:nvPr>
            <p:custDataLst>
              <p:tags r:id="rId16"/>
            </p:custDataLst>
          </p:nvPr>
        </p:nvGrpSpPr>
        <p:grpSpPr bwMode="auto">
          <a:xfrm>
            <a:off x="4825008" y="4005263"/>
            <a:ext cx="2087562" cy="2449512"/>
            <a:chOff x="0" y="0"/>
            <a:chExt cx="3288" cy="3858"/>
          </a:xfrm>
        </p:grpSpPr>
        <p:sp>
          <p:nvSpPr>
            <p:cNvPr id="33812" name="Rectangle 20"/>
            <p:cNvSpPr>
              <a:spLocks noChangeArrowheads="1"/>
            </p:cNvSpPr>
            <p:nvPr>
              <p:custDataLst>
                <p:tags r:id="rId17"/>
              </p:custDataLst>
            </p:nvPr>
          </p:nvSpPr>
          <p:spPr bwMode="auto">
            <a:xfrm>
              <a:off x="0" y="1024"/>
              <a:ext cx="3288" cy="2834"/>
            </a:xfrm>
            <a:prstGeom prst="rect">
              <a:avLst/>
            </a:prstGeom>
            <a:solidFill>
              <a:srgbClr val="D8DE9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chorCtr="0">
              <a:normAutofit/>
            </a:bodyPr>
            <a:lstStyle/>
            <a:p>
              <a:pPr>
                <a:lnSpc>
                  <a:spcPct val="120000"/>
                </a:lnSpc>
              </a:pPr>
              <a:r>
                <a:rPr lang="zh-CN" altLang="en-US" dirty="0" smtClean="0">
                  <a:solidFill>
                    <a:schemeClr val="bg1"/>
                  </a:solidFill>
                  <a:latin typeface="+mn-lt"/>
                  <a:ea typeface="+mn-ea"/>
                  <a:sym typeface="Arial" panose="020B0604020202020204" pitchFamily="34" charset="0"/>
                </a:rPr>
                <a:t>财政管理</a:t>
              </a:r>
              <a:endParaRPr lang="zh-CN" altLang="en-US" dirty="0" smtClean="0">
                <a:solidFill>
                  <a:schemeClr val="bg1"/>
                </a:solidFill>
                <a:latin typeface="+mn-lt"/>
                <a:ea typeface="+mn-ea"/>
                <a:sym typeface="Arial" panose="020B0604020202020204" pitchFamily="34" charset="0"/>
              </a:endParaRPr>
            </a:p>
          </p:txBody>
        </p:sp>
        <p:sp>
          <p:nvSpPr>
            <p:cNvPr id="33813" name="Rectangle 21"/>
            <p:cNvSpPr>
              <a:spLocks noChangeArrowheads="1"/>
            </p:cNvSpPr>
            <p:nvPr>
              <p:custDataLst>
                <p:tags r:id="rId18"/>
              </p:custDataLst>
            </p:nvPr>
          </p:nvSpPr>
          <p:spPr bwMode="auto">
            <a:xfrm>
              <a:off x="0" y="0"/>
              <a:ext cx="793" cy="793"/>
            </a:xfrm>
            <a:prstGeom prst="rect">
              <a:avLst/>
            </a:prstGeom>
            <a:solidFill>
              <a:srgbClr val="D8DE9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90000" lnSpcReduction="10000"/>
            </a:bodyPr>
            <a:lstStyle/>
            <a:p>
              <a:pPr algn="ctr"/>
              <a:r>
                <a:rPr lang="zh-CN" altLang="en-US" sz="3200">
                  <a:solidFill>
                    <a:schemeClr val="bg1"/>
                  </a:solidFill>
                  <a:latin typeface="+mn-lt"/>
                  <a:ea typeface="+mn-ea"/>
                </a:rPr>
                <a:t>5</a:t>
              </a:r>
              <a:endParaRPr lang="zh-CN" altLang="en-US" sz="3200">
                <a:solidFill>
                  <a:schemeClr val="bg1"/>
                </a:solidFill>
                <a:latin typeface="+mn-lt"/>
                <a:ea typeface="+mn-ea"/>
              </a:endParaRPr>
            </a:p>
          </p:txBody>
        </p:sp>
      </p:grpSp>
      <p:sp>
        <p:nvSpPr>
          <p:cNvPr id="33814" name="AutoShape 22"/>
          <p:cNvSpPr>
            <a:spLocks noChangeArrowheads="1"/>
          </p:cNvSpPr>
          <p:nvPr>
            <p:custDataLst>
              <p:tags r:id="rId19"/>
            </p:custDataLst>
          </p:nvPr>
        </p:nvSpPr>
        <p:spPr bwMode="auto">
          <a:xfrm rot="5400000">
            <a:off x="574750" y="5435600"/>
            <a:ext cx="482600" cy="241300"/>
          </a:xfrm>
          <a:prstGeom prst="triangle">
            <a:avLst>
              <a:gd name="adj" fmla="val 50000"/>
            </a:avLst>
          </a:prstGeom>
          <a:solidFill>
            <a:srgbClr val="91CE9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25000" lnSpcReduction="20000"/>
          </a:bodyPr>
          <a:lstStyle/>
          <a:p>
            <a:endParaRPr lang="zh-CN" altLang="en-US">
              <a:latin typeface="+mn-lt"/>
              <a:ea typeface="+mn-ea"/>
            </a:endParaRPr>
          </a:p>
        </p:txBody>
      </p:sp>
      <p:sp>
        <p:nvSpPr>
          <p:cNvPr id="33815" name="AutoShape 23"/>
          <p:cNvSpPr>
            <a:spLocks noChangeArrowheads="1"/>
          </p:cNvSpPr>
          <p:nvPr>
            <p:custDataLst>
              <p:tags r:id="rId20"/>
            </p:custDataLst>
          </p:nvPr>
        </p:nvSpPr>
        <p:spPr bwMode="auto">
          <a:xfrm rot="5400000">
            <a:off x="7599115" y="5434013"/>
            <a:ext cx="484187" cy="242888"/>
          </a:xfrm>
          <a:prstGeom prst="triangle">
            <a:avLst>
              <a:gd name="adj" fmla="val 50000"/>
            </a:avLst>
          </a:prstGeom>
          <a:solidFill>
            <a:srgbClr val="D8DE9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25000" lnSpcReduction="20000"/>
          </a:bodyPr>
          <a:lstStyle/>
          <a:p>
            <a:endParaRPr lang="zh-CN" altLang="en-US">
              <a:latin typeface="+mn-lt"/>
              <a:ea typeface="+mn-ea"/>
            </a:endParaRPr>
          </a:p>
        </p:txBody>
      </p:sp>
      <p:grpSp>
        <p:nvGrpSpPr>
          <p:cNvPr id="33816" name="Group 24"/>
          <p:cNvGrpSpPr/>
          <p:nvPr>
            <p:custDataLst>
              <p:tags r:id="rId21"/>
            </p:custDataLst>
          </p:nvPr>
        </p:nvGrpSpPr>
        <p:grpSpPr bwMode="auto">
          <a:xfrm>
            <a:off x="8832974" y="4005263"/>
            <a:ext cx="2087562" cy="2449512"/>
            <a:chOff x="0" y="0"/>
            <a:chExt cx="3288" cy="3858"/>
          </a:xfrm>
        </p:grpSpPr>
        <p:sp>
          <p:nvSpPr>
            <p:cNvPr id="33817" name="Rectangle 25"/>
            <p:cNvSpPr>
              <a:spLocks noChangeArrowheads="1"/>
            </p:cNvSpPr>
            <p:nvPr>
              <p:custDataLst>
                <p:tags r:id="rId22"/>
              </p:custDataLst>
            </p:nvPr>
          </p:nvSpPr>
          <p:spPr bwMode="auto">
            <a:xfrm>
              <a:off x="0" y="1024"/>
              <a:ext cx="3288" cy="2834"/>
            </a:xfrm>
            <a:prstGeom prst="rect">
              <a:avLst/>
            </a:prstGeom>
            <a:solidFill>
              <a:srgbClr val="D9CB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chorCtr="0">
              <a:normAutofit/>
            </a:bodyPr>
            <a:lstStyle/>
            <a:p>
              <a:pPr>
                <a:lnSpc>
                  <a:spcPct val="120000"/>
                </a:lnSpc>
              </a:pPr>
              <a:r>
                <a:rPr lang="zh-CN" altLang="en-US" dirty="0" smtClean="0">
                  <a:solidFill>
                    <a:schemeClr val="bg1"/>
                  </a:solidFill>
                  <a:latin typeface="+mn-lt"/>
                  <a:ea typeface="+mn-ea"/>
                  <a:sym typeface="Arial" panose="020B0604020202020204" pitchFamily="34" charset="0"/>
                </a:rPr>
                <a:t>系统设置</a:t>
              </a:r>
              <a:endParaRPr lang="zh-CN" altLang="en-US" dirty="0" smtClean="0">
                <a:solidFill>
                  <a:schemeClr val="bg1"/>
                </a:solidFill>
                <a:latin typeface="+mn-lt"/>
                <a:ea typeface="+mn-ea"/>
                <a:sym typeface="Arial" panose="020B0604020202020204" pitchFamily="34" charset="0"/>
              </a:endParaRPr>
            </a:p>
          </p:txBody>
        </p:sp>
        <p:sp>
          <p:nvSpPr>
            <p:cNvPr id="33818" name="Rectangle 26"/>
            <p:cNvSpPr>
              <a:spLocks noChangeArrowheads="1"/>
            </p:cNvSpPr>
            <p:nvPr>
              <p:custDataLst>
                <p:tags r:id="rId23"/>
              </p:custDataLst>
            </p:nvPr>
          </p:nvSpPr>
          <p:spPr bwMode="auto">
            <a:xfrm>
              <a:off x="0" y="0"/>
              <a:ext cx="793" cy="793"/>
            </a:xfrm>
            <a:prstGeom prst="rect">
              <a:avLst/>
            </a:prstGeom>
            <a:solidFill>
              <a:srgbClr val="D9CB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90000" lnSpcReduction="10000"/>
            </a:bodyPr>
            <a:lstStyle/>
            <a:p>
              <a:pPr algn="ctr"/>
              <a:r>
                <a:rPr lang="zh-CN" altLang="en-US" sz="3200">
                  <a:solidFill>
                    <a:schemeClr val="bg1"/>
                  </a:solidFill>
                  <a:latin typeface="+mn-lt"/>
                  <a:ea typeface="+mn-ea"/>
                </a:rPr>
                <a:t>6</a:t>
              </a:r>
              <a:endParaRPr lang="zh-CN" altLang="en-US" sz="3200">
                <a:solidFill>
                  <a:schemeClr val="bg1"/>
                </a:solidFill>
                <a:latin typeface="+mn-lt"/>
                <a:ea typeface="+mn-ea"/>
              </a:endParaRPr>
            </a:p>
          </p:txBody>
        </p:sp>
      </p:grpSp>
      <p:sp>
        <p:nvSpPr>
          <p:cNvPr id="26" name="文本框 25"/>
          <p:cNvSpPr txBox="1"/>
          <p:nvPr>
            <p:custDataLst>
              <p:tags r:id="rId24"/>
            </p:custDataLst>
          </p:nvPr>
        </p:nvSpPr>
        <p:spPr>
          <a:xfrm>
            <a:off x="3287688" y="260648"/>
            <a:ext cx="8208912" cy="788608"/>
          </a:xfrm>
          <a:prstGeom prst="rect">
            <a:avLst/>
          </a:prstGeom>
          <a:noFill/>
        </p:spPr>
        <p:txBody>
          <a:bodyPr wrap="square" rtlCol="0" anchor="ctr" anchorCtr="0">
            <a:normAutofit/>
          </a:bodyPr>
          <a:lstStyle/>
          <a:p>
            <a:r>
              <a:rPr lang="zh-CN" altLang="en-US" sz="4000" dirty="0">
                <a:solidFill>
                  <a:srgbClr val="0E9651"/>
                </a:solidFill>
                <a:latin typeface="+mj-lt"/>
                <a:ea typeface="+mj-ea"/>
                <a:cs typeface="+mj-cs"/>
              </a:rPr>
              <a:t>功能模块 </a:t>
            </a:r>
            <a:endParaRPr lang="zh-CN" altLang="en-US" sz="4000" dirty="0">
              <a:solidFill>
                <a:srgbClr val="0E9651"/>
              </a:solidFill>
              <a:latin typeface="+mj-lt"/>
              <a:ea typeface="+mj-ea"/>
              <a:cs typeface="+mj-cs"/>
            </a:endParaRPr>
          </a:p>
        </p:txBody>
      </p:sp>
    </p:spTree>
    <p:custDataLst>
      <p:tags r:id="rId25"/>
    </p:custData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56325" y="836712"/>
            <a:ext cx="6192688" cy="2689200"/>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方便员工的一些日常操作，如：管理员工的值班、巡查、请假、工作日志等等一些操作</a:t>
            </a:r>
            <a:endParaRPr lang="zh-CN" altLang="en-US" sz="2000" dirty="0">
              <a:latin typeface="+mn-lt"/>
              <a:ea typeface="+mn-ea"/>
            </a:endParaRPr>
          </a:p>
        </p:txBody>
      </p:sp>
      <p:sp>
        <p:nvSpPr>
          <p:cNvPr id="16" name="文本框 15"/>
          <p:cNvSpPr txBox="1"/>
          <p:nvPr>
            <p:custDataLst>
              <p:tags r:id="rId3"/>
            </p:custDataLst>
          </p:nvPr>
        </p:nvSpPr>
        <p:spPr>
          <a:xfrm>
            <a:off x="5159896" y="3717032"/>
            <a:ext cx="6192688" cy="2689200"/>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en-US" altLang="zh-CN" sz="2000" dirty="0">
                <a:latin typeface="+mn-lt"/>
                <a:ea typeface="+mn-ea"/>
              </a:rPr>
              <a:t> </a:t>
            </a:r>
            <a:r>
              <a:rPr lang="zh-CN" altLang="en-US" sz="2000" dirty="0">
                <a:latin typeface="+mn-lt"/>
                <a:ea typeface="+mn-ea"/>
              </a:rPr>
              <a:t>对部门、员工的管理、对一些用品的管理</a:t>
            </a:r>
            <a:endParaRPr lang="zh-CN" altLang="en-US"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日常办公</a:t>
            </a:r>
            <a:endParaRPr lang="zh-CN" altLang="en-US" sz="2600" smtClean="0">
              <a:solidFill>
                <a:srgbClr val="FEFFFF"/>
              </a:solidFill>
              <a:latin typeface="+mj-lt"/>
              <a:ea typeface="+mj-ea"/>
              <a:cs typeface="+mj-cs"/>
            </a:endParaRPr>
          </a:p>
        </p:txBody>
      </p:sp>
    </p:spTree>
    <p:custDataLst>
      <p:tags r:id="rId5"/>
    </p:custData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AutoShape 5"/>
          <p:cNvSpPr>
            <a:spLocks noChangeArrowheads="1"/>
          </p:cNvSpPr>
          <p:nvPr>
            <p:custDataLst>
              <p:tags r:id="rId1"/>
            </p:custDataLst>
          </p:nvPr>
        </p:nvSpPr>
        <p:spPr bwMode="auto">
          <a:xfrm rot="5400000">
            <a:off x="513227" y="1594949"/>
            <a:ext cx="4612785" cy="3672375"/>
          </a:xfrm>
          <a:prstGeom prst="triangle">
            <a:avLst>
              <a:gd name="adj" fmla="val 50000"/>
            </a:avLst>
          </a:prstGeom>
          <a:solidFill>
            <a:srgbClr val="7BC48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文本框 12"/>
          <p:cNvSpPr txBox="1"/>
          <p:nvPr>
            <p:custDataLst>
              <p:tags r:id="rId2"/>
            </p:custDataLst>
          </p:nvPr>
        </p:nvSpPr>
        <p:spPr>
          <a:xfrm>
            <a:off x="5160010" y="836930"/>
            <a:ext cx="6192520" cy="2611755"/>
          </a:xfrm>
          <a:prstGeom prst="rect">
            <a:avLst/>
          </a:prstGeom>
          <a:noFill/>
        </p:spPr>
        <p:txBody>
          <a:bodyPr wrap="square" rtlCol="0">
            <a:normAutofit lnSpcReduction="10000"/>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意向学生管理</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altLang="en-US" sz="2000" dirty="0">
                <a:latin typeface="+mn-lt"/>
                <a:ea typeface="+mn-ea"/>
              </a:rPr>
              <a:t>所有员工可以添加意向学生，每个员工只能查看自己的意向学生，只能更新自己的意向学生信息，超级管理员和招生部主任、招生老师可以查看所有的意向学生，只有超级管理员和招生主任才能把意向学生转为预定学生或者正式学生，转为预定或正式学生时会产生一条缴费记录</a:t>
            </a:r>
            <a:endParaRPr lang="zh-CN" altLang="en-US" sz="2000" dirty="0">
              <a:latin typeface="+mn-lt"/>
              <a:ea typeface="+mn-ea"/>
            </a:endParaRPr>
          </a:p>
        </p:txBody>
      </p:sp>
      <p:sp>
        <p:nvSpPr>
          <p:cNvPr id="16" name="文本框 15"/>
          <p:cNvSpPr txBox="1"/>
          <p:nvPr>
            <p:custDataLst>
              <p:tags r:id="rId3"/>
            </p:custDataLst>
          </p:nvPr>
        </p:nvSpPr>
        <p:spPr>
          <a:xfrm>
            <a:off x="5159896" y="3702427"/>
            <a:ext cx="6192688" cy="2689200"/>
          </a:xfrm>
          <a:prstGeom prst="rect">
            <a:avLst/>
          </a:prstGeom>
          <a:noFill/>
        </p:spPr>
        <p:txBody>
          <a:bodyPr wrap="square" rtlCol="0">
            <a:normAutofit/>
          </a:bodyPr>
          <a:lstStyle/>
          <a:p>
            <a:pPr marL="17780" indent="-17780">
              <a:lnSpc>
                <a:spcPct val="120000"/>
              </a:lnSpc>
              <a:spcBef>
                <a:spcPts val="25"/>
              </a:spcBef>
              <a:buFont typeface="Arial" panose="020B0604020202020204" pitchFamily="34" charset="0"/>
              <a:buChar char="•"/>
            </a:pPr>
            <a:r>
              <a:rPr lang="zh-CN" altLang="en-US" sz="2000" dirty="0">
                <a:latin typeface="+mn-lt"/>
                <a:ea typeface="+mn-ea"/>
              </a:rPr>
              <a:t>预定学生管理</a:t>
            </a:r>
            <a:endParaRPr lang="zh-CN" altLang="en-US" sz="2000" dirty="0">
              <a:latin typeface="+mn-lt"/>
              <a:ea typeface="+mn-ea"/>
            </a:endParaRPr>
          </a:p>
          <a:p>
            <a:pPr marL="17780" indent="-17780">
              <a:lnSpc>
                <a:spcPct val="120000"/>
              </a:lnSpc>
              <a:spcBef>
                <a:spcPts val="25"/>
              </a:spcBef>
              <a:buFont typeface="Arial" panose="020B0604020202020204" pitchFamily="34" charset="0"/>
              <a:buChar char="•"/>
            </a:pPr>
            <a:r>
              <a:rPr lang="zh-CN" altLang="en-US" sz="2000" dirty="0">
                <a:latin typeface="+mn-lt"/>
                <a:ea typeface="+mn-ea"/>
              </a:rPr>
              <a:t>所有员工可以添加预定学生，每个员工只能查看自己的预定学生，只能更新自己的预定学生信息，超级管理员和招生主任，招生老师可以查看所有意向学生，只有超级管理员，招生主任才能把预定学生转为正式学生，转为正式学生时会产生一条缴费记录</a:t>
            </a:r>
            <a:endParaRPr lang="zh-CN" altLang="en-US" sz="2000" dirty="0">
              <a:latin typeface="+mn-lt"/>
              <a:ea typeface="+mn-ea"/>
            </a:endParaRPr>
          </a:p>
        </p:txBody>
      </p:sp>
      <p:sp>
        <p:nvSpPr>
          <p:cNvPr id="8" name="文本框 7"/>
          <p:cNvSpPr txBox="1"/>
          <p:nvPr>
            <p:custDataLst>
              <p:tags r:id="rId4"/>
            </p:custDataLst>
          </p:nvPr>
        </p:nvSpPr>
        <p:spPr>
          <a:xfrm>
            <a:off x="1127480" y="2636912"/>
            <a:ext cx="3024304" cy="1457164"/>
          </a:xfrm>
          <a:prstGeom prst="rect">
            <a:avLst/>
          </a:prstGeom>
          <a:noFill/>
        </p:spPr>
        <p:txBody>
          <a:bodyPr wrap="square" rtlCol="0" anchor="ctr">
            <a:normAutofit/>
          </a:bodyPr>
          <a:lstStyle/>
          <a:p>
            <a:r>
              <a:rPr lang="zh-CN" altLang="en-US" sz="2600" smtClean="0">
                <a:solidFill>
                  <a:srgbClr val="FEFFFF"/>
                </a:solidFill>
                <a:latin typeface="+mj-lt"/>
                <a:ea typeface="+mj-ea"/>
                <a:cs typeface="+mj-cs"/>
              </a:rPr>
              <a:t>市场管理</a:t>
            </a:r>
            <a:endParaRPr lang="zh-CN" altLang="en-US" sz="2600" smtClean="0">
              <a:solidFill>
                <a:srgbClr val="FEFFFF"/>
              </a:solidFill>
              <a:latin typeface="+mj-lt"/>
              <a:ea typeface="+mj-ea"/>
              <a:cs typeface="+mj-cs"/>
            </a:endParaRPr>
          </a:p>
        </p:txBody>
      </p:sp>
    </p:spTree>
    <p:custDataLst>
      <p:tags r:id="rId5"/>
    </p:custDataLst>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58*i*2"/>
  <p:tag name="KSO_WM_TEMPLATE_CATEGORY" val="custom"/>
  <p:tag name="KSO_WM_TEMPLATE_INDEX" val="43"/>
</p:tagLst>
</file>

<file path=ppt/tags/tag10.xml><?xml version="1.0" encoding="utf-8"?>
<p:tagLst xmlns:p="http://schemas.openxmlformats.org/presentationml/2006/main">
  <p:tag name="KSO_WM_BEAUTIFY_FLAG" val="#wm#"/>
  <p:tag name="KSO_WM_UNIT_TYPE" val="i"/>
  <p:tag name="KSO_WM_UNIT_ID" val="258*i*10"/>
  <p:tag name="KSO_WM_TEMPLATE_CATEGORY" val="custom"/>
  <p:tag name="KSO_WM_TEMPLATE_INDEX" val="43"/>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101.xml><?xml version="1.0" encoding="utf-8"?>
<p:tagLst xmlns:p="http://schemas.openxmlformats.org/presentationml/2006/main">
  <p:tag name="KSO_WM_SLIDE_ID" val="custom160043_31"/>
  <p:tag name="KSO_WM_SLIDE_INDEX" val="31"/>
  <p:tag name="KSO_WM_SLIDE_LAYOUT" val="a_f"/>
  <p:tag name="KSO_WM_SLIDE_LAYOUT_CNT" val="1_1"/>
  <p:tag name="KSO_WM_SLIDE_TYPE" val="text"/>
  <p:tag name="KSO_WM_BEAUTIFY_FLAG" val="#wm#"/>
  <p:tag name="KSO_WM_SLIDE_POSITION" val="94*208"/>
  <p:tag name="KSO_WM_SLIDE_SIZE" val="765*255"/>
  <p:tag name="KSO_WM_SLIDE_ITEM_CNT" val="1"/>
  <p:tag name="KSO_WM_TEMPLATE_CATEGORY" val="custom"/>
  <p:tag name="KSO_WM_TEMPLATE_INDEX" val="160043"/>
  <p:tag name="KSO_WM_TAG_VERSION" val="1.0"/>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5*a*1"/>
  <p:tag name="KSO_WM_UNIT_CLEAR" val="1"/>
  <p:tag name="KSO_WM_UNIT_LAYERLEVEL" val="1"/>
  <p:tag name="KSO_WM_UNIT_VALUE" val="20"/>
  <p:tag name="KSO_WM_UNIT_ISCONTENTSTITLE" val="0"/>
  <p:tag name="KSO_WM_UNIT_HIGHLIGHT" val="0"/>
  <p:tag name="KSO_WM_UNIT_COMPATIBLE" val="0"/>
  <p:tag name="KSO_WM_UNIT_PRESET_TEXT" val="THANKS"/>
</p:tagLst>
</file>

<file path=ppt/tags/tag103.xml><?xml version="1.0" encoding="utf-8"?>
<p:tagLst xmlns:p="http://schemas.openxmlformats.org/presentationml/2006/main">
  <p:tag name="KSO_WM_SLIDE_ID" val="custom160043_35"/>
  <p:tag name="KSO_WM_SLIDE_INDEX" val="35"/>
  <p:tag name="KSO_WM_SLIDE_LAYOUT" val="a"/>
  <p:tag name="KSO_WM_SLIDE_LAYOUT_CNT" val="1"/>
  <p:tag name="KSO_WM_SLIDE_TYPE" val="endPage"/>
  <p:tag name="KSO_WM_BEAUTIFY_FLAG" val="#wm#"/>
  <p:tag name="KSO_WM_SLIDE_ITEM_CNT" val="1"/>
  <p:tag name="KSO_WM_TEMPLATE_CATEGORY" val="custom"/>
  <p:tag name="KSO_WM_TEMPLATE_INDEX" val="160043"/>
  <p:tag name="KSO_WM_TAG_VERSION" val="1.0"/>
</p:tagLst>
</file>

<file path=ppt/tags/tag11.xml><?xml version="1.0" encoding="utf-8"?>
<p:tagLst xmlns:p="http://schemas.openxmlformats.org/presentationml/2006/main">
  <p:tag name="KSO_WM_BEAUTIFY_FLAG" val="#wm#"/>
  <p:tag name="KSO_WM_UNIT_TYPE" val="i"/>
  <p:tag name="KSO_WM_UNIT_ID" val="258*i*11"/>
  <p:tag name="KSO_WM_TEMPLATE_CATEGORY" val="custom"/>
  <p:tag name="KSO_WM_TEMPLATE_INDEX" val="43"/>
</p:tagLst>
</file>

<file path=ppt/tags/tag12.xml><?xml version="1.0" encoding="utf-8"?>
<p:tagLst xmlns:p="http://schemas.openxmlformats.org/presentationml/2006/main">
  <p:tag name="KSO_WM_BEAUTIFY_FLAG" val="#wm#"/>
  <p:tag name="KSO_WM_UNIT_TYPE" val="i"/>
  <p:tag name="KSO_WM_UNIT_ID" val="258*i*12"/>
  <p:tag name="KSO_WM_TEMPLATE_CATEGORY" val="custom"/>
  <p:tag name="KSO_WM_TEMPLATE_INDEX" val="43"/>
</p:tagLst>
</file>

<file path=ppt/tags/tag13.xml><?xml version="1.0" encoding="utf-8"?>
<p:tagLst xmlns:p="http://schemas.openxmlformats.org/presentationml/2006/main">
  <p:tag name="KSO_WM_BEAUTIFY_FLAG" val="#wm#"/>
  <p:tag name="KSO_WM_UNIT_TYPE" val="i"/>
  <p:tag name="KSO_WM_UNIT_ID" val="258*i*13"/>
  <p:tag name="KSO_WM_TEMPLATE_CATEGORY" val="custom"/>
  <p:tag name="KSO_WM_TEMPLATE_INDEX" val="43"/>
</p:tagLst>
</file>

<file path=ppt/tags/tag14.xml><?xml version="1.0" encoding="utf-8"?>
<p:tagLst xmlns:p="http://schemas.openxmlformats.org/presentationml/2006/main">
  <p:tag name="KSO_WM_BEAUTIFY_FLAG" val="#wm#"/>
  <p:tag name="KSO_WM_UNIT_TYPE" val="i"/>
  <p:tag name="KSO_WM_UNIT_ID" val="258*i*14"/>
  <p:tag name="KSO_WM_TEMPLATE_CATEGORY" val="custom"/>
  <p:tag name="KSO_WM_TEMPLATE_INDEX" val="4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43_1*a*1"/>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43"/>
  <p:tag name="KSO_WM_UNIT_TYPE" val="b"/>
  <p:tag name="KSO_WM_UNIT_INDEX" val="1"/>
  <p:tag name="KSO_WM_UNIT_CLEAR" val="1"/>
  <p:tag name="KSO_WM_UNIT_LAYERLEVEL" val="1"/>
  <p:tag name="KSO_WM_UNIT_VALUE" val="28"/>
  <p:tag name="KSO_WM_UNIT_ISCONTENTSTITLE" val="0"/>
  <p:tag name="KSO_WM_UNIT_HIGHLIGHT" val="0"/>
  <p:tag name="KSO_WM_UNIT_COMPATIBLE" val="1"/>
  <p:tag name="KSO_WM_UNIT_ID" val="custom160043_1*b*1"/>
  <p:tag name="KSO_WM_UNIT_PRESET_TEXT_INDEX" val="1"/>
  <p:tag name="KSO_WM_UNIT_PRESET_TEXT_LEN" val="10"/>
</p:tagLst>
</file>

<file path=ppt/tags/tag17.xml><?xml version="1.0" encoding="utf-8"?>
<p:tagLst xmlns:p="http://schemas.openxmlformats.org/presentationml/2006/main">
  <p:tag name="KSO_WM_TEMPLATE_THUMBS_INDEX" val="1、7、10、13、16、20、24、29、35"/>
  <p:tag name="KSO_WM_SLIDE_ID" val="custom160043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43"/>
  <p:tag name="KSO_WM_TAG_VERSION" val="1.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SLIDE_ID" val="custom160043_31"/>
  <p:tag name="KSO_WM_SLIDE_INDEX" val="31"/>
  <p:tag name="KSO_WM_SLIDE_LAYOUT" val="a_f"/>
  <p:tag name="KSO_WM_SLIDE_LAYOUT_CNT" val="1_1"/>
  <p:tag name="KSO_WM_SLIDE_TYPE" val="text"/>
  <p:tag name="KSO_WM_BEAUTIFY_FLAG" val="#wm#"/>
  <p:tag name="KSO_WM_SLIDE_POSITION" val="94*208"/>
  <p:tag name="KSO_WM_SLIDE_SIZE" val="765*255"/>
  <p:tag name="KSO_WM_SLIDE_ITEM_CNT" val="1"/>
  <p:tag name="KSO_WM_TEMPLATE_CATEGORY" val="custom"/>
  <p:tag name="KSO_WM_TEMPLATE_INDEX" val="160043"/>
  <p:tag name="KSO_WM_TAG_VERSION" val="1.0"/>
</p:tagLst>
</file>

<file path=ppt/tags/tag2.xml><?xml version="1.0" encoding="utf-8"?>
<p:tagLst xmlns:p="http://schemas.openxmlformats.org/presentationml/2006/main">
  <p:tag name="KSO_WM_BEAUTIFY_FLAG" val="#wm#"/>
  <p:tag name="KSO_WM_UNIT_TYPE" val="i"/>
  <p:tag name="KSO_WM_UNIT_ID" val="258*i*9"/>
  <p:tag name="KSO_WM_TEMPLATE_CATEGORY" val="custom"/>
  <p:tag name="KSO_WM_TEMPLATE_INDEX" val="4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21.xml><?xml version="1.0" encoding="utf-8"?>
<p:tagLst xmlns:p="http://schemas.openxmlformats.org/presentationml/2006/main">
  <p:tag name="KSO_WM_SLIDE_ID" val="custom160043_31"/>
  <p:tag name="KSO_WM_SLIDE_INDEX" val="31"/>
  <p:tag name="KSO_WM_SLIDE_LAYOUT" val="a_f"/>
  <p:tag name="KSO_WM_SLIDE_LAYOUT_CNT" val="1_1"/>
  <p:tag name="KSO_WM_SLIDE_TYPE" val="text"/>
  <p:tag name="KSO_WM_BEAUTIFY_FLAG" val="#wm#"/>
  <p:tag name="KSO_WM_SLIDE_POSITION" val="94*208"/>
  <p:tag name="KSO_WM_SLIDE_SIZE" val="765*255"/>
  <p:tag name="KSO_WM_SLIDE_ITEM_CNT" val="1"/>
  <p:tag name="KSO_WM_TEMPLATE_CATEGORY" val="custom"/>
  <p:tag name="KSO_WM_TEMPLATE_INDEX" val="160043"/>
  <p:tag name="KSO_WM_TAG_VERSION" val="1.0"/>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1"/>
  <p:tag name="KSO_WM_UNIT_ID" val="custom160043_15*r_i*1_1"/>
  <p:tag name="KSO_WM_UNIT_CLEAR" val="1"/>
  <p:tag name="KSO_WM_UNIT_LAYERLEVEL" val="1_1"/>
  <p:tag name="KSO_WM_DIAGRAM_GROUP_CODE" val="r1-1"/>
</p:tagLst>
</file>

<file path=ppt/tags/tag23.xml><?xml version="1.0" encoding="utf-8"?>
<p:tagLst xmlns:p="http://schemas.openxmlformats.org/presentationml/2006/main">
  <p:tag name="KSO_WM_TAG_VERSION" val="1.0"/>
  <p:tag name="KSO_WM_BEAUTIFY_FLAG" val="#wm#"/>
  <p:tag name="KSO_WM_UNIT_TYPE" val="i"/>
  <p:tag name="KSO_WM_UNIT_ID" val="custom160043_15*i*1"/>
  <p:tag name="KSO_WM_TEMPLATE_CATEGORY" val="custom"/>
  <p:tag name="KSO_WM_TEMPLATE_INDEX" val="160043"/>
  <p:tag name="KSO_WM_UNIT_INDEX"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1"/>
  <p:tag name="KSO_WM_UNIT_CLEAR" val="1"/>
  <p:tag name="KSO_WM_UNIT_LAYERLEVEL" val="1_1"/>
  <p:tag name="KSO_WM_UNIT_DIAGRAM_CONTRAST_TITLE_CNT" val="6"/>
  <p:tag name="KSO_WM_UNIT_DIAGRAM_DIMENSION_TITLE_CNT" val="1"/>
  <p:tag name="KSO_WM_UNIT_VALUE" val="40"/>
  <p:tag name="KSO_WM_UNIT_HIGHLIGHT" val="0"/>
  <p:tag name="KSO_WM_UNIT_COMPATIBLE" val="0"/>
  <p:tag name="KSO_WM_UNIT_ID" val="custom160043_15*r_v*1_1"/>
  <p:tag name="KSO_WM_UNIT_PRESET_TEXT_INDEX" val="2"/>
  <p:tag name="KSO_WM_UNIT_PRESET_TEXT_LEN" val="10"/>
  <p:tag name="KSO_WM_DIAGRAM_GROUP_CODE" val="r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2"/>
  <p:tag name="KSO_WM_UNIT_ID" val="custom160043_15*r_i*1_2"/>
  <p:tag name="KSO_WM_UNIT_CLEAR" val="1"/>
  <p:tag name="KSO_WM_UNIT_LAYERLEVEL" val="1_1"/>
  <p:tag name="KSO_WM_DIAGRAM_GROUP_CODE" val="r1-1"/>
</p:tagLst>
</file>

<file path=ppt/tags/tag26.xml><?xml version="1.0" encoding="utf-8"?>
<p:tagLst xmlns:p="http://schemas.openxmlformats.org/presentationml/2006/main">
  <p:tag name="KSO_WM_TAG_VERSION" val="1.0"/>
  <p:tag name="KSO_WM_BEAUTIFY_FLAG" val="#wm#"/>
  <p:tag name="KSO_WM_UNIT_TYPE" val="i"/>
  <p:tag name="KSO_WM_UNIT_ID" val="custom160043_15*i*6"/>
  <p:tag name="KSO_WM_TEMPLATE_CATEGORY" val="custom"/>
  <p:tag name="KSO_WM_TEMPLATE_INDEX" val="160043"/>
  <p:tag name="KSO_WM_UNIT_INDEX" val="6"/>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2"/>
  <p:tag name="KSO_WM_UNIT_CLEAR" val="1"/>
  <p:tag name="KSO_WM_UNIT_LAYERLEVEL" val="1_1"/>
  <p:tag name="KSO_WM_UNIT_DIAGRAM_CONTRAST_TITLE_CNT" val="6"/>
  <p:tag name="KSO_WM_UNIT_DIAGRAM_DIMENSION_TITLE_CNT" val="1"/>
  <p:tag name="KSO_WM_UNIT_VALUE" val="40"/>
  <p:tag name="KSO_WM_UNIT_HIGHLIGHT" val="0"/>
  <p:tag name="KSO_WM_UNIT_COMPATIBLE" val="0"/>
  <p:tag name="KSO_WM_UNIT_ID" val="custom160043_15*r_v*1_2"/>
  <p:tag name="KSO_WM_UNIT_PRESET_TEXT_INDEX" val="2"/>
  <p:tag name="KSO_WM_UNIT_PRESET_TEXT_LEN" val="10"/>
  <p:tag name="KSO_WM_DIAGRAM_GROUP_CODE" val="r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3"/>
  <p:tag name="KSO_WM_UNIT_ID" val="custom160043_15*r_i*1_3"/>
  <p:tag name="KSO_WM_UNIT_CLEAR" val="1"/>
  <p:tag name="KSO_WM_UNIT_LAYERLEVEL" val="1_1"/>
  <p:tag name="KSO_WM_DIAGRAM_GROUP_CODE" val="r1-1"/>
</p:tagLst>
</file>

<file path=ppt/tags/tag29.xml><?xml version="1.0" encoding="utf-8"?>
<p:tagLst xmlns:p="http://schemas.openxmlformats.org/presentationml/2006/main">
  <p:tag name="KSO_WM_TAG_VERSION" val="1.0"/>
  <p:tag name="KSO_WM_BEAUTIFY_FLAG" val="#wm#"/>
  <p:tag name="KSO_WM_UNIT_TYPE" val="i"/>
  <p:tag name="KSO_WM_UNIT_ID" val="custom160043_15*i*11"/>
  <p:tag name="KSO_WM_TEMPLATE_CATEGORY" val="custom"/>
  <p:tag name="KSO_WM_TEMPLATE_INDEX" val="160043"/>
  <p:tag name="KSO_WM_UNIT_INDEX" val="11"/>
</p:tagLst>
</file>

<file path=ppt/tags/tag3.xml><?xml version="1.0" encoding="utf-8"?>
<p:tagLst xmlns:p="http://schemas.openxmlformats.org/presentationml/2006/main">
  <p:tag name="KSO_WM_BEAUTIFY_FLAG" val="#wm#"/>
  <p:tag name="KSO_WM_UNIT_TYPE" val="i"/>
  <p:tag name="KSO_WM_UNIT_ID" val="258*i*10"/>
  <p:tag name="KSO_WM_TEMPLATE_CATEGORY" val="custom"/>
  <p:tag name="KSO_WM_TEMPLATE_INDEX" val="4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3"/>
  <p:tag name="KSO_WM_UNIT_CLEAR" val="1"/>
  <p:tag name="KSO_WM_UNIT_LAYERLEVEL" val="1_1"/>
  <p:tag name="KSO_WM_UNIT_DIAGRAM_CONTRAST_TITLE_CNT" val="6"/>
  <p:tag name="KSO_WM_UNIT_DIAGRAM_DIMENSION_TITLE_CNT" val="1"/>
  <p:tag name="KSO_WM_UNIT_VALUE" val="40"/>
  <p:tag name="KSO_WM_UNIT_HIGHLIGHT" val="0"/>
  <p:tag name="KSO_WM_UNIT_COMPATIBLE" val="0"/>
  <p:tag name="KSO_WM_UNIT_ID" val="custom160043_15*r_v*1_3"/>
  <p:tag name="KSO_WM_UNIT_PRESET_TEXT_INDEX" val="2"/>
  <p:tag name="KSO_WM_UNIT_PRESET_TEXT_LEN" val="10"/>
  <p:tag name="KSO_WM_DIAGRAM_GROUP_CODE" val="r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4"/>
  <p:tag name="KSO_WM_UNIT_ID" val="custom160043_15*r_i*1_4"/>
  <p:tag name="KSO_WM_UNIT_CLEAR" val="1"/>
  <p:tag name="KSO_WM_UNIT_LAYERLEVEL" val="1_1"/>
  <p:tag name="KSO_WM_DIAGRAM_GROUP_CODE" val="r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5"/>
  <p:tag name="KSO_WM_UNIT_ID" val="custom160043_15*r_i*1_5"/>
  <p:tag name="KSO_WM_UNIT_CLEAR" val="1"/>
  <p:tag name="KSO_WM_UNIT_LAYERLEVEL" val="1_1"/>
  <p:tag name="KSO_WM_DIAGRAM_GROUP_CODE" val="r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6"/>
  <p:tag name="KSO_WM_UNIT_ID" val="custom160043_15*r_i*1_6"/>
  <p:tag name="KSO_WM_UNIT_CLEAR" val="1"/>
  <p:tag name="KSO_WM_UNIT_LAYERLEVEL" val="1_1"/>
  <p:tag name="KSO_WM_DIAGRAM_GROUP_CODE" val="r1-1"/>
</p:tagLst>
</file>

<file path=ppt/tags/tag34.xml><?xml version="1.0" encoding="utf-8"?>
<p:tagLst xmlns:p="http://schemas.openxmlformats.org/presentationml/2006/main">
  <p:tag name="KSO_WM_TAG_VERSION" val="1.0"/>
  <p:tag name="KSO_WM_BEAUTIFY_FLAG" val="#wm#"/>
  <p:tag name="KSO_WM_UNIT_TYPE" val="i"/>
  <p:tag name="KSO_WM_UNIT_ID" val="custom160043_15*i*18"/>
  <p:tag name="KSO_WM_TEMPLATE_CATEGORY" val="custom"/>
  <p:tag name="KSO_WM_TEMPLATE_INDEX" val="160043"/>
  <p:tag name="KSO_WM_UNIT_INDEX" val="18"/>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4"/>
  <p:tag name="KSO_WM_UNIT_CLEAR" val="1"/>
  <p:tag name="KSO_WM_UNIT_LAYERLEVEL" val="1_1"/>
  <p:tag name="KSO_WM_UNIT_DIAGRAM_CONTRAST_TITLE_CNT" val="6"/>
  <p:tag name="KSO_WM_UNIT_DIAGRAM_DIMENSION_TITLE_CNT" val="1"/>
  <p:tag name="KSO_WM_UNIT_VALUE" val="40"/>
  <p:tag name="KSO_WM_UNIT_HIGHLIGHT" val="0"/>
  <p:tag name="KSO_WM_UNIT_COMPATIBLE" val="0"/>
  <p:tag name="KSO_WM_UNIT_ID" val="custom160043_15*r_v*1_4"/>
  <p:tag name="KSO_WM_UNIT_PRESET_TEXT_INDEX" val="2"/>
  <p:tag name="KSO_WM_UNIT_PRESET_TEXT_LEN" val="10"/>
  <p:tag name="KSO_WM_DIAGRAM_GROUP_CODE" val="r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7"/>
  <p:tag name="KSO_WM_UNIT_ID" val="custom160043_15*r_i*1_7"/>
  <p:tag name="KSO_WM_UNIT_CLEAR" val="1"/>
  <p:tag name="KSO_WM_UNIT_LAYERLEVEL" val="1_1"/>
  <p:tag name="KSO_WM_DIAGRAM_GROUP_CODE" val="r1-1"/>
</p:tagLst>
</file>

<file path=ppt/tags/tag37.xml><?xml version="1.0" encoding="utf-8"?>
<p:tagLst xmlns:p="http://schemas.openxmlformats.org/presentationml/2006/main">
  <p:tag name="KSO_WM_TAG_VERSION" val="1.0"/>
  <p:tag name="KSO_WM_BEAUTIFY_FLAG" val="#wm#"/>
  <p:tag name="KSO_WM_UNIT_TYPE" val="i"/>
  <p:tag name="KSO_WM_UNIT_ID" val="custom160043_15*i*23"/>
  <p:tag name="KSO_WM_TEMPLATE_CATEGORY" val="custom"/>
  <p:tag name="KSO_WM_TEMPLATE_INDEX" val="160043"/>
  <p:tag name="KSO_WM_UNIT_INDEX" val="2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5"/>
  <p:tag name="KSO_WM_UNIT_CLEAR" val="1"/>
  <p:tag name="KSO_WM_UNIT_LAYERLEVEL" val="1_1"/>
  <p:tag name="KSO_WM_UNIT_DIAGRAM_CONTRAST_TITLE_CNT" val="6"/>
  <p:tag name="KSO_WM_UNIT_DIAGRAM_DIMENSION_TITLE_CNT" val="1"/>
  <p:tag name="KSO_WM_UNIT_VALUE" val="40"/>
  <p:tag name="KSO_WM_UNIT_HIGHLIGHT" val="0"/>
  <p:tag name="KSO_WM_UNIT_COMPATIBLE" val="0"/>
  <p:tag name="KSO_WM_UNIT_ID" val="custom160043_15*r_v*1_5"/>
  <p:tag name="KSO_WM_UNIT_PRESET_TEXT_INDEX" val="2"/>
  <p:tag name="KSO_WM_UNIT_PRESET_TEXT_LEN" val="10"/>
  <p:tag name="KSO_WM_DIAGRAM_GROUP_CODE" val="r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8"/>
  <p:tag name="KSO_WM_UNIT_ID" val="custom160043_15*r_i*1_8"/>
  <p:tag name="KSO_WM_UNIT_CLEAR" val="1"/>
  <p:tag name="KSO_WM_UNIT_LAYERLEVEL" val="1_1"/>
  <p:tag name="KSO_WM_DIAGRAM_GROUP_CODE" val="r1-1"/>
</p:tagLst>
</file>

<file path=ppt/tags/tag4.xml><?xml version="1.0" encoding="utf-8"?>
<p:tagLst xmlns:p="http://schemas.openxmlformats.org/presentationml/2006/main">
  <p:tag name="KSO_WM_BEAUTIFY_FLAG" val="#wm#"/>
  <p:tag name="KSO_WM_UNIT_TYPE" val="i"/>
  <p:tag name="KSO_WM_UNIT_ID" val="258*i*11"/>
  <p:tag name="KSO_WM_TEMPLATE_CATEGORY" val="custom"/>
  <p:tag name="KSO_WM_TEMPLATE_INDEX" val="4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9"/>
  <p:tag name="KSO_WM_UNIT_ID" val="custom160043_15*r_i*1_9"/>
  <p:tag name="KSO_WM_UNIT_CLEAR" val="1"/>
  <p:tag name="KSO_WM_UNIT_LAYERLEVEL" val="1_1"/>
  <p:tag name="KSO_WM_DIAGRAM_GROUP_CODE" val="r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10"/>
  <p:tag name="KSO_WM_UNIT_ID" val="custom160043_15*r_i*1_10"/>
  <p:tag name="KSO_WM_UNIT_CLEAR" val="1"/>
  <p:tag name="KSO_WM_UNIT_LAYERLEVEL" val="1_1"/>
  <p:tag name="KSO_WM_DIAGRAM_GROUP_CODE" val="r1-1"/>
</p:tagLst>
</file>

<file path=ppt/tags/tag42.xml><?xml version="1.0" encoding="utf-8"?>
<p:tagLst xmlns:p="http://schemas.openxmlformats.org/presentationml/2006/main">
  <p:tag name="KSO_WM_TAG_VERSION" val="1.0"/>
  <p:tag name="KSO_WM_BEAUTIFY_FLAG" val="#wm#"/>
  <p:tag name="KSO_WM_UNIT_TYPE" val="i"/>
  <p:tag name="KSO_WM_UNIT_ID" val="custom160043_15*i*30"/>
  <p:tag name="KSO_WM_TEMPLATE_CATEGORY" val="custom"/>
  <p:tag name="KSO_WM_TEMPLATE_INDEX" val="160043"/>
  <p:tag name="KSO_WM_UNIT_INDEX" val="30"/>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6"/>
  <p:tag name="KSO_WM_UNIT_CLEAR" val="1"/>
  <p:tag name="KSO_WM_UNIT_LAYERLEVEL" val="1_1"/>
  <p:tag name="KSO_WM_UNIT_DIAGRAM_CONTRAST_TITLE_CNT" val="6"/>
  <p:tag name="KSO_WM_UNIT_DIAGRAM_DIMENSION_TITLE_CNT" val="1"/>
  <p:tag name="KSO_WM_UNIT_VALUE" val="40"/>
  <p:tag name="KSO_WM_UNIT_HIGHLIGHT" val="0"/>
  <p:tag name="KSO_WM_UNIT_COMPATIBLE" val="0"/>
  <p:tag name="KSO_WM_UNIT_ID" val="custom160043_15*r_v*1_6"/>
  <p:tag name="KSO_WM_UNIT_PRESET_TEXT_INDEX" val="2"/>
  <p:tag name="KSO_WM_UNIT_PRESET_TEXT_LEN" val="10"/>
  <p:tag name="KSO_WM_DIAGRAM_GROUP_CODE" val="r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6"/>
  <p:tag name="KSO_WM_UNIT_DIAGRAM_DIMENSION_TITLE_CNT" val="1"/>
  <p:tag name="KSO_WM_UNIT_TYPE" val="r_i"/>
  <p:tag name="KSO_WM_UNIT_INDEX" val="1_11"/>
  <p:tag name="KSO_WM_UNIT_ID" val="custom160043_15*r_i*1_11"/>
  <p:tag name="KSO_WM_UNIT_CLEAR" val="1"/>
  <p:tag name="KSO_WM_UNIT_LAYERLEVEL" val="1_1"/>
  <p:tag name="KSO_WM_DIAGRAM_GROUP_CODE" val="r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5*a*1"/>
  <p:tag name="KSO_WM_UNIT_CLEAR" val="1"/>
  <p:tag name="KSO_WM_UNIT_LAYERLEVEL" val="1"/>
  <p:tag name="KSO_WM_UNIT_VALUE" val="17"/>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SLIDE_ID" val="custom160043_15"/>
  <p:tag name="KSO_WM_SLIDE_INDEX" val="15"/>
  <p:tag name="KSO_WM_SLIDE_LAYOUT" val="a_r"/>
  <p:tag name="KSO_WM_SLIDE_LAYOUT_CNT" val="1_1"/>
  <p:tag name="KSO_WM_SLIDE_TYPE" val="text"/>
  <p:tag name="KSO_WM_BEAUTIFY_FLAG" val="#wm#"/>
  <p:tag name="KSO_WM_SLIDE_POSITION" val="45*111"/>
  <p:tag name="KSO_WM_SLIDE_SIZE" val="815*398"/>
  <p:tag name="KSO_WM_SLIDE_ITEM_CNT" val="6"/>
  <p:tag name="KSO_WM_TEMPLATE_CATEGORY" val="custom"/>
  <p:tag name="KSO_WM_TEMPLATE_INDEX" val="160043"/>
  <p:tag name="KSO_WM_TAG_VERSION" val="1.0"/>
  <p:tag name="KSO_WM_DIAGRAM_GROUP_CODE" val="r1-1"/>
</p:tagLst>
</file>

<file path=ppt/tags/tag47.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5.xml><?xml version="1.0" encoding="utf-8"?>
<p:tagLst xmlns:p="http://schemas.openxmlformats.org/presentationml/2006/main">
  <p:tag name="KSO_WM_BEAUTIFY_FLAG" val="#wm#"/>
  <p:tag name="KSO_WM_UNIT_TYPE" val="i"/>
  <p:tag name="KSO_WM_UNIT_ID" val="258*i*12"/>
  <p:tag name="KSO_WM_TEMPLATE_CATEGORY" val="custom"/>
  <p:tag name="KSO_WM_TEMPLATE_INDEX" val="43"/>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51.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52.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56.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57.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6.xml><?xml version="1.0" encoding="utf-8"?>
<p:tagLst xmlns:p="http://schemas.openxmlformats.org/presentationml/2006/main">
  <p:tag name="KSO_WM_BEAUTIFY_FLAG" val="#wm#"/>
  <p:tag name="KSO_WM_UNIT_TYPE" val="i"/>
  <p:tag name="KSO_WM_UNIT_ID" val="258*i*13"/>
  <p:tag name="KSO_WM_TEMPLATE_CATEGORY" val="custom"/>
  <p:tag name="KSO_WM_TEMPLATE_INDEX" val="4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62.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63.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67.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68.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7.xml><?xml version="1.0" encoding="utf-8"?>
<p:tagLst xmlns:p="http://schemas.openxmlformats.org/presentationml/2006/main">
  <p:tag name="KSO_WM_BEAUTIFY_FLAG" val="#wm#"/>
  <p:tag name="KSO_WM_UNIT_TYPE" val="i"/>
  <p:tag name="KSO_WM_UNIT_ID" val="258*i*14"/>
  <p:tag name="KSO_WM_TEMPLATE_CATEGORY" val="custom"/>
  <p:tag name="KSO_WM_TEMPLATE_INDEX" val="43"/>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72.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73.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77.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78.xml><?xml version="1.0" encoding="utf-8"?>
<p:tagLst xmlns:p="http://schemas.openxmlformats.org/presentationml/2006/main">
  <p:tag name="KSO_WM_TAG_VERSION" val="1.0"/>
  <p:tag name="KSO_WM_BEAUTIFY_FLAG" val="#wm#"/>
  <p:tag name="KSO_WM_UNIT_TYPE" val="i"/>
  <p:tag name="KSO_WM_UNIT_ID" val="custom160043_18*i*0"/>
  <p:tag name="KSO_WM_TEMPLATE_CATEGORY" val="custom"/>
  <p:tag name="KSO_WM_TEMPLATE_INDEX" val="160043"/>
  <p:tag name="KSO_WM_UNIT_INDEX" val="0"/>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18*f*1"/>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8.xml><?xml version="1.0" encoding="utf-8"?>
<p:tagLst xmlns:p="http://schemas.openxmlformats.org/presentationml/2006/main">
  <p:tag name="KSO_WM_BEAUTIFY_FLAG" val="#wm#"/>
  <p:tag name="KSO_WM_UNIT_TYPE" val="i"/>
  <p:tag name="KSO_WM_UNIT_ID" val="258*i*2"/>
  <p:tag name="KSO_WM_TEMPLATE_CATEGORY" val="custom"/>
  <p:tag name="KSO_WM_TEMPLATE_INDEX" val="43"/>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18*f*2"/>
  <p:tag name="KSO_WM_UNIT_CLEAR" val="1"/>
  <p:tag name="KSO_WM_UNIT_LAYERLEVEL" val="1"/>
  <p:tag name="KSO_WM_UNIT_VALUE" val="161"/>
  <p:tag name="KSO_WM_UNIT_HIGHLIGHT" val="0"/>
  <p:tag name="KSO_WM_UNIT_COMPATIBLE" val="0"/>
  <p:tag name="KSO_WM_UNIT_PRESET_TEXT_INDEX" val="6"/>
  <p:tag name="KSO_WM_UNIT_PRESET_TEXT_LEN" val="40"/>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8*a*1"/>
  <p:tag name="KSO_WM_UNIT_CLEAR" val="1"/>
  <p:tag name="KSO_WM_UNIT_LAYERLEVEL" val="1"/>
  <p:tag name="KSO_WM_UNIT_VALUE" val="27"/>
  <p:tag name="KSO_WM_UNIT_ISCONTENTSTITLE" val="0"/>
  <p:tag name="KSO_WM_UNIT_HIGHLIGHT" val="0"/>
  <p:tag name="KSO_WM_UNIT_COMPATIBLE" val="0"/>
  <p:tag name="KSO_WM_UNIT_PRESET_TEXT" val="在此输入标题"/>
</p:tagLst>
</file>

<file path=ppt/tags/tag82.xml><?xml version="1.0" encoding="utf-8"?>
<p:tagLst xmlns:p="http://schemas.openxmlformats.org/presentationml/2006/main">
  <p:tag name="KSO_WM_SLIDE_ID" val="custom160043_18"/>
  <p:tag name="KSO_WM_SLIDE_INDEX" val="18"/>
  <p:tag name="KSO_WM_SLIDE_LAYOUT" val="a_f"/>
  <p:tag name="KSO_WM_SLIDE_LAYOUT_CNT" val="1_2"/>
  <p:tag name="KSO_WM_SLIDE_TYPE" val="text"/>
  <p:tag name="KSO_WM_BEAUTIFY_FLAG" val="#wm#"/>
  <p:tag name="KSO_WM_SLIDE_POSITION" val="406*66"/>
  <p:tag name="KSO_WM_SLIDE_SIZE" val="488*439"/>
  <p:tag name="KSO_WM_SLIDE_ITEM_CNT" val="2"/>
  <p:tag name="KSO_WM_TEMPLATE_CATEGORY" val="custom"/>
  <p:tag name="KSO_WM_TEMPLATE_INDEX" val="160043"/>
  <p:tag name="KSO_WM_TAG_VERSION" val="1.0"/>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ID" val="custom160043_3*f*1"/>
  <p:tag name="KSO_WM_UNIT_CLEAR" val="1"/>
  <p:tag name="KSO_WM_UNIT_LAYERLEVEL" val="1"/>
  <p:tag name="KSO_WM_UNIT_VALUE" val="195"/>
  <p:tag name="KSO_WM_UNIT_HIGHLIGHT" val="0"/>
  <p:tag name="KSO_WM_UNIT_COMPATIBLE" val="0"/>
  <p:tag name="KSO_WM_UNIT_PRESET_TEXT_INDEX" val="6"/>
  <p:tag name="KSO_WM_UNIT_PRESET_TEXT_LEN" val="50"/>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2"/>
  <p:tag name="KSO_WM_UNIT_ID" val="custom160043_3*f*2"/>
  <p:tag name="KSO_WM_UNIT_CLEAR" val="1"/>
  <p:tag name="KSO_WM_UNIT_LAYERLEVEL" val="1"/>
  <p:tag name="KSO_WM_UNIT_VALUE" val="195"/>
  <p:tag name="KSO_WM_UNIT_HIGHLIGHT" val="0"/>
  <p:tag name="KSO_WM_UNIT_COMPATIBLE" val="0"/>
  <p:tag name="KSO_WM_UNIT_PRESET_TEXT_INDEX" val="6"/>
  <p:tag name="KSO_WM_UNIT_PRESET_TEXT_LEN" val="50"/>
</p:tagLst>
</file>

<file path=ppt/tags/tag86.xml><?xml version="1.0" encoding="utf-8"?>
<p:tagLst xmlns:p="http://schemas.openxmlformats.org/presentationml/2006/main">
  <p:tag name="KSO_WM_TEMPLATE_CATEGORY" val="custom"/>
  <p:tag name="KSO_WM_TEMPLATE_INDEX" val="160043"/>
  <p:tag name="KSO_WM_TAG_VERSION" val="1.0"/>
  <p:tag name="KSO_WM_SLIDE_ID" val="custom160043_3"/>
  <p:tag name="KSO_WM_SLIDE_INDEX" val="3"/>
  <p:tag name="KSO_WM_SLIDE_ITEM_CNT" val="2"/>
  <p:tag name="KSO_WM_SLIDE_LAYOUT" val="a_f"/>
  <p:tag name="KSO_WM_SLIDE_LAYOUT_CNT" val="1_2"/>
  <p:tag name="KSO_WM_SLIDE_TYPE" val="text"/>
  <p:tag name="KSO_WM_BEAUTIFY_FLAG" val="#wm#"/>
  <p:tag name="KSO_WM_SLIDE_POSITION" val="89*190"/>
  <p:tag name="KSO_WM_SLIDE_SIZE" val="805*343"/>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2"/>
  <p:tag name="KSO_WM_UNIT_DIAGRAM_DIMENSION_TITLE_CNT" val="1"/>
  <p:tag name="KSO_WM_UNIT_TYPE" val="r_i"/>
  <p:tag name="KSO_WM_UNIT_INDEX" val="1_1"/>
  <p:tag name="KSO_WM_UNIT_ID" val="custom160043_11*r_i*1_1"/>
  <p:tag name="KSO_WM_UNIT_CLEAR" val="1"/>
  <p:tag name="KSO_WM_UNIT_LAYERLEVEL" val="1_1"/>
  <p:tag name="KSO_WM_DIAGRAM_GROUP_CODE" val="r1-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043"/>
  <p:tag name="KSO_WM_UNIT_DIAGRAM_CONTRAST_TITLE_CNT" val="2"/>
  <p:tag name="KSO_WM_UNIT_DIAGRAM_DIMENSION_TITLE_CNT" val="1"/>
  <p:tag name="KSO_WM_UNIT_TYPE" val="r_i"/>
  <p:tag name="KSO_WM_UNIT_INDEX" val="1_2"/>
  <p:tag name="KSO_WM_UNIT_ID" val="custom160043_11*r_i*1_2"/>
  <p:tag name="KSO_WM_UNIT_CLEAR" val="1"/>
  <p:tag name="KSO_WM_UNIT_LAYERLEVEL" val="1_1"/>
  <p:tag name="KSO_WM_DIAGRAM_GROUP_CODE" val="r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11*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9.xml><?xml version="1.0" encoding="utf-8"?>
<p:tagLst xmlns:p="http://schemas.openxmlformats.org/presentationml/2006/main">
  <p:tag name="KSO_WM_BEAUTIFY_FLAG" val="#wm#"/>
  <p:tag name="KSO_WM_UNIT_TYPE" val="i"/>
  <p:tag name="KSO_WM_UNIT_ID" val="258*i*9"/>
  <p:tag name="KSO_WM_TEMPLATE_CATEGORY" val="custom"/>
  <p:tag name="KSO_WM_TEMPLATE_INDEX" val="43"/>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1"/>
  <p:tag name="KSO_WM_UNIT_CLEAR" val="1"/>
  <p:tag name="KSO_WM_UNIT_LAYERLEVEL" val="1_1"/>
  <p:tag name="KSO_WM_UNIT_DIAGRAM_CONTRAST_TITLE_CNT" val="2"/>
  <p:tag name="KSO_WM_UNIT_DIAGRAM_DIMENSION_TITLE_CNT" val="1"/>
  <p:tag name="KSO_WM_UNIT_VALUE" val="124"/>
  <p:tag name="KSO_WM_UNIT_HIGHLIGHT" val="0"/>
  <p:tag name="KSO_WM_UNIT_COMPATIBLE" val="0"/>
  <p:tag name="KSO_WM_UNIT_ID" val="custom160043_11*r_v*1_1"/>
  <p:tag name="KSO_WM_UNIT_PRESET_TEXT_INDEX" val="2"/>
  <p:tag name="KSO_WM_UNIT_PRESET_TEXT_LEN" val="40"/>
  <p:tag name="KSO_WM_DIAGRAM_GROUP_CODE" val="r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043"/>
  <p:tag name="KSO_WM_UNIT_TYPE" val="r_v"/>
  <p:tag name="KSO_WM_UNIT_INDEX" val="1_2"/>
  <p:tag name="KSO_WM_UNIT_CLEAR" val="1"/>
  <p:tag name="KSO_WM_UNIT_LAYERLEVEL" val="1_1"/>
  <p:tag name="KSO_WM_UNIT_DIAGRAM_CONTRAST_TITLE_CNT" val="2"/>
  <p:tag name="KSO_WM_UNIT_DIAGRAM_DIMENSION_TITLE_CNT" val="1"/>
  <p:tag name="KSO_WM_UNIT_VALUE" val="124"/>
  <p:tag name="KSO_WM_UNIT_HIGHLIGHT" val="0"/>
  <p:tag name="KSO_WM_UNIT_COMPATIBLE" val="0"/>
  <p:tag name="KSO_WM_UNIT_ID" val="custom160043_11*r_v*1_2"/>
  <p:tag name="KSO_WM_UNIT_PRESET_TEXT_INDEX" val="2"/>
  <p:tag name="KSO_WM_UNIT_PRESET_TEXT_LEN" val="40"/>
  <p:tag name="KSO_WM_DIAGRAM_GROUP_CODE" val="r1-1"/>
</p:tagLst>
</file>

<file path=ppt/tags/tag92.xml><?xml version="1.0" encoding="utf-8"?>
<p:tagLst xmlns:p="http://schemas.openxmlformats.org/presentationml/2006/main">
  <p:tag name="KSO_WM_SLIDE_ID" val="custom160043_11"/>
  <p:tag name="KSO_WM_SLIDE_INDEX" val="11"/>
  <p:tag name="KSO_WM_SLIDE_LAYOUT" val="a_r"/>
  <p:tag name="KSO_WM_SLIDE_LAYOUT_CNT" val="1_1"/>
  <p:tag name="KSO_WM_SLIDE_TYPE" val="text"/>
  <p:tag name="KSO_WM_BEAUTIFY_FLAG" val="#wm#"/>
  <p:tag name="KSO_WM_SLIDE_POSITION" val="67*189"/>
  <p:tag name="KSO_WM_SLIDE_SIZE" val="799*309"/>
  <p:tag name="KSO_WM_SLIDE_ITEM_CNT" val="2"/>
  <p:tag name="KSO_WM_TEMPLATE_CATEGORY" val="custom"/>
  <p:tag name="KSO_WM_TEMPLATE_INDEX" val="160043"/>
  <p:tag name="KSO_WM_TAG_VERSION" val="1.0"/>
  <p:tag name="KSO_WM_DIAGRAM_GROUP_CODE" val="r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CLEAR" val="1"/>
  <p:tag name="KSO_WM_UNIT_LAYERLEVEL" val="1"/>
  <p:tag name="KSO_WM_UNIT_VALUE" val="287"/>
  <p:tag name="KSO_WM_UNIT_HIGHLIGHT" val="0"/>
  <p:tag name="KSO_WM_UNIT_COMPATIBLE" val="0"/>
  <p:tag name="KSO_WM_UNIT_ID" val="custom160043_31*f*1"/>
  <p:tag name="KSO_WM_UNIT_PRESET_TEXT_INDEX" val="2"/>
  <p:tag name="KSO_WM_UNIT_PRESET_TEXT_LEN" val="157"/>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95.xml><?xml version="1.0" encoding="utf-8"?>
<p:tagLst xmlns:p="http://schemas.openxmlformats.org/presentationml/2006/main">
  <p:tag name="KSO_WM_SLIDE_ID" val="custom160043_31"/>
  <p:tag name="KSO_WM_SLIDE_INDEX" val="31"/>
  <p:tag name="KSO_WM_SLIDE_LAYOUT" val="a_f"/>
  <p:tag name="KSO_WM_SLIDE_LAYOUT_CNT" val="1_1"/>
  <p:tag name="KSO_WM_SLIDE_TYPE" val="text"/>
  <p:tag name="KSO_WM_BEAUTIFY_FLAG" val="#wm#"/>
  <p:tag name="KSO_WM_SLIDE_POSITION" val="94*208"/>
  <p:tag name="KSO_WM_SLIDE_SIZE" val="765*255"/>
  <p:tag name="KSO_WM_SLIDE_ITEM_CNT" val="1"/>
  <p:tag name="KSO_WM_TEMPLATE_CATEGORY" val="custom"/>
  <p:tag name="KSO_WM_TEMPLATE_INDEX" val="160043"/>
  <p:tag name="KSO_WM_TAG_VERSION" val="1.0"/>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CLEAR" val="1"/>
  <p:tag name="KSO_WM_UNIT_LAYERLEVEL" val="1"/>
  <p:tag name="KSO_WM_UNIT_VALUE" val="287"/>
  <p:tag name="KSO_WM_UNIT_HIGHLIGHT" val="0"/>
  <p:tag name="KSO_WM_UNIT_COMPATIBLE" val="0"/>
  <p:tag name="KSO_WM_UNIT_ID" val="custom160043_31*f*1"/>
  <p:tag name="KSO_WM_UNIT_PRESET_TEXT_INDEX" val="2"/>
  <p:tag name="KSO_WM_UNIT_PRESET_TEXT_LEN" val="157"/>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ID" val="custom160043_3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98.xml><?xml version="1.0" encoding="utf-8"?>
<p:tagLst xmlns:p="http://schemas.openxmlformats.org/presentationml/2006/main">
  <p:tag name="KSO_WM_SLIDE_ID" val="custom160043_31"/>
  <p:tag name="KSO_WM_SLIDE_INDEX" val="31"/>
  <p:tag name="KSO_WM_SLIDE_LAYOUT" val="a_f"/>
  <p:tag name="KSO_WM_SLIDE_LAYOUT_CNT" val="1_1"/>
  <p:tag name="KSO_WM_SLIDE_TYPE" val="text"/>
  <p:tag name="KSO_WM_BEAUTIFY_FLAG" val="#wm#"/>
  <p:tag name="KSO_WM_SLIDE_POSITION" val="94*208"/>
  <p:tag name="KSO_WM_SLIDE_SIZE" val="765*255"/>
  <p:tag name="KSO_WM_SLIDE_ITEM_CNT" val="1"/>
  <p:tag name="KSO_WM_TEMPLATE_CATEGORY" val="custom"/>
  <p:tag name="KSO_WM_TEMPLATE_INDEX" val="160043"/>
  <p:tag name="KSO_WM_TAG_VERSION" val="1.0"/>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043"/>
  <p:tag name="KSO_WM_UNIT_TYPE" val="f"/>
  <p:tag name="KSO_WM_UNIT_INDEX" val="1"/>
  <p:tag name="KSO_WM_UNIT_CLEAR" val="1"/>
  <p:tag name="KSO_WM_UNIT_LAYERLEVEL" val="1"/>
  <p:tag name="KSO_WM_UNIT_VALUE" val="287"/>
  <p:tag name="KSO_WM_UNIT_HIGHLIGHT" val="0"/>
  <p:tag name="KSO_WM_UNIT_COMPATIBLE" val="0"/>
  <p:tag name="KSO_WM_UNIT_ID" val="custom160043_31*f*1"/>
  <p:tag name="KSO_WM_UNIT_PRESET_TEXT_INDEX" val="2"/>
  <p:tag name="KSO_WM_UNIT_PRESET_TEXT_LEN" val="157"/>
</p:tagLst>
</file>

<file path=ppt/theme/theme1.xml><?xml version="1.0" encoding="utf-8"?>
<a:theme xmlns:a="http://schemas.openxmlformats.org/drawingml/2006/main" name="自定义设计方案_2">
  <a:themeElements>
    <a:clrScheme name="自定义 1">
      <a:dk1>
        <a:srgbClr val="000000"/>
      </a:dk1>
      <a:lt1>
        <a:srgbClr val="FFFFFF"/>
      </a:lt1>
      <a:dk2>
        <a:srgbClr val="0E9651"/>
      </a:dk2>
      <a:lt2>
        <a:srgbClr val="808080"/>
      </a:lt2>
      <a:accent1>
        <a:srgbClr val="EBF092"/>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1762</Words>
  <Application>WPS 演示</Application>
  <PresentationFormat>宽屏</PresentationFormat>
  <Paragraphs>189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黑体</vt:lpstr>
      <vt:lpstr>微软雅黑</vt:lpstr>
      <vt:lpstr>Calibri</vt:lpstr>
      <vt:lpstr>Arial Unicode MS</vt:lpstr>
      <vt:lpstr>自定义设计方案_2</vt:lpstr>
      <vt:lpstr>宏图OA系统项目答辩</vt:lpstr>
      <vt:lpstr>PowerPoint 演示文稿</vt:lpstr>
      <vt:lpstr>项目简介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Asa</dc:creator>
  <cp:lastModifiedBy>Asa</cp:lastModifiedBy>
  <cp:revision>37</cp:revision>
  <dcterms:created xsi:type="dcterms:W3CDTF">2017-01-13T01:13:00Z</dcterms:created>
  <dcterms:modified xsi:type="dcterms:W3CDTF">2017-01-17T07:26:07Z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