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3618B-9E10-8496-A498-B1BF6F54F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473BEC-2CF1-55F8-9D99-644B4458F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9FE88-316A-15AE-7BD0-251F6333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92970-D80F-28D5-5C69-39EFA625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D60D4-9CC2-6F26-51A8-C08D644C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5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9FE5D-35C3-0887-EA71-CA77035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1A7E51-1863-8C71-18E9-82523EE1E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072F0-D179-B6A8-8038-7453FB96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5D4D4-E50F-9DFE-73E4-AAEFF21D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F9983-BACF-A083-A499-5FA84F91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24A4A0-FF3D-BB77-D2FC-5ACAB67D1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2508FE-6D49-768D-2E54-4F8B81A08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97719-6E98-EED0-DE52-7CFE49B6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93501-215E-5E67-A9FB-F82A0499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1E05D1-F2BD-8A09-5039-683388C8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7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4823F-74F6-1DEC-5D87-6583D2FC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9F2B2-747A-5E2B-07A8-BA4B9755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0E548-B027-8021-DFEA-FCAF1DA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B302F-206C-BADB-7749-8DCC4CC6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D8503-C01B-B11D-A8FB-47810056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4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6F530-40CE-D1AD-D8C4-8B337E44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CECAC-FFEE-C84D-EF85-47CFC25E1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F3C4-62F9-E1A5-11BB-6C4C44575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BC86A-7311-C2B3-FF0A-D64E1BA2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71052-B4E1-AF24-21A9-D3619B9D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1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BB4BE-4F2D-98CD-9269-775AEB71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EC83E-6C15-669A-7AD5-A1A309523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D24ED-C23E-0DD5-28CA-ECCA074E0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759B50-6598-CC4F-3CD3-81478C71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674D6-C478-7FAD-1B28-229FD6BB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97017-11A0-11C1-3758-59D567B5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0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9773-BD73-E5B7-E3FE-18E4C317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52FF4-D6C7-1A41-A92F-FDDAAA8AC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3CD4A-0043-9A84-7219-D4D46DA32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1023CC-7C87-0CC9-44A6-235BB5938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7F58E1-7C43-D53B-09F1-C4F2B967B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1F2BDA-FC74-8299-6E34-2B241708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FD1B61-5017-1686-4722-45883082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946FC2-58BD-2229-9CE7-F0E882E9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2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CCCE1-5355-74BD-086A-BE0D5C23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940412-EA5E-B7B7-52E2-626D04EF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2FAB65-9281-5EA4-A1D2-141ACB79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63B42-0ACA-AC2A-4CB1-A5771683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36ADD-AB75-8BDA-B938-D7A861DE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6EDE12-77F1-19DA-0D2C-0992B3B8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35113-B388-62A6-B6BC-D6637E86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2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3DC10-E4F6-52B2-124B-2774B2AD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754D4-BF0C-8500-FFB5-1E625FC8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EE8EBC-1EAA-6A6F-7FD3-76887161B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B09D2-5B5E-26CD-9404-5B556BAE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C6189A-9908-65F9-6F96-B0D5AD45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2197F-4EA1-372B-AA6C-038B1F7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524B4-9C6E-52EE-F1F6-76B22549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E97D0A-1258-09F3-9FBA-DD84F9BF9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615B91-9499-B5FB-E7E0-D25192545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9EE7A-8D81-1E71-F6CB-A5404679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5D98C-8460-C8DA-E3F5-08E8DDEC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019278-64B2-C87D-CA7F-F511259C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0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AAC1E5-42A5-84CA-F9A2-36C2DD8A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D246D0-ECBB-7DBC-9C45-7D151FC3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791FE-8FF8-8DFF-26AE-BC793C1BC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8611-0EBB-4904-8643-29AF3A29C3AA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A3740-DE02-63A8-5FD2-12ACAD570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E4355-5CCF-6F52-B353-CD118E155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A539-DC2F-4582-9C62-46EFF140E9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72A704-33B2-81B2-2DCE-7CA9C8504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24" y="1330889"/>
            <a:ext cx="5849127" cy="18431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07A9C6-8F0B-96AA-5357-4A58D3A50531}"/>
              </a:ext>
            </a:extLst>
          </p:cNvPr>
          <p:cNvSpPr txBox="1"/>
          <p:nvPr/>
        </p:nvSpPr>
        <p:spPr>
          <a:xfrm>
            <a:off x="2384142" y="3683931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、登录后台后，选择商户管理功能模块</a:t>
            </a:r>
          </a:p>
        </p:txBody>
      </p:sp>
    </p:spTree>
    <p:extLst>
      <p:ext uri="{BB962C8B-B14F-4D97-AF65-F5344CB8AC3E}">
        <p14:creationId xmlns:p14="http://schemas.microsoft.com/office/powerpoint/2010/main" val="138305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C3BF3C-57DA-1268-1DA1-3958ED26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77" y="318101"/>
            <a:ext cx="8225020" cy="37129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ACCE464-CAB7-3306-CC5D-52FAFE16158D}"/>
              </a:ext>
            </a:extLst>
          </p:cNvPr>
          <p:cNvSpPr txBox="1"/>
          <p:nvPr/>
        </p:nvSpPr>
        <p:spPr>
          <a:xfrm>
            <a:off x="2125621" y="4543275"/>
            <a:ext cx="74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、点击右边的添加按钮，在弹窗里面输入对应的信息，选择上下级关系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添加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编辑的逻辑一样，操作一样</a:t>
            </a:r>
          </a:p>
        </p:txBody>
      </p:sp>
    </p:spTree>
    <p:extLst>
      <p:ext uri="{BB962C8B-B14F-4D97-AF65-F5344CB8AC3E}">
        <p14:creationId xmlns:p14="http://schemas.microsoft.com/office/powerpoint/2010/main" val="408420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7B1BDC9-88E7-B0C5-6DA9-0EA2DC1F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0" y="365125"/>
            <a:ext cx="7481965" cy="55667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37B6B16-5585-9F94-648B-88753FEAA2AB}"/>
              </a:ext>
            </a:extLst>
          </p:cNvPr>
          <p:cNvSpPr txBox="1"/>
          <p:nvPr/>
        </p:nvSpPr>
        <p:spPr>
          <a:xfrm>
            <a:off x="9014740" y="1546341"/>
            <a:ext cx="1973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、输入组织名称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、选择上级机构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、保存</a:t>
            </a:r>
          </a:p>
        </p:txBody>
      </p:sp>
    </p:spTree>
    <p:extLst>
      <p:ext uri="{BB962C8B-B14F-4D97-AF65-F5344CB8AC3E}">
        <p14:creationId xmlns:p14="http://schemas.microsoft.com/office/powerpoint/2010/main" val="131585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wu</dc:creator>
  <cp:lastModifiedBy>jeremy wu</cp:lastModifiedBy>
  <cp:revision>12</cp:revision>
  <dcterms:created xsi:type="dcterms:W3CDTF">2024-08-13T13:12:12Z</dcterms:created>
  <dcterms:modified xsi:type="dcterms:W3CDTF">2024-08-13T13:21:36Z</dcterms:modified>
</cp:coreProperties>
</file>