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6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B953D-8137-4B11-A69D-2160E0C21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EC9E1-7811-4991-9893-672F08B624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EC9E1-7811-4991-9893-672F08B62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ORM</a:t>
            </a:r>
            <a:r>
              <a:rPr lang="zh-CN" altLang="en-US" dirty="0"/>
              <a:t>框架</a:t>
            </a:r>
            <a:r>
              <a:rPr lang="en-US" altLang="zh-CN" dirty="0"/>
              <a:t>EF</a:t>
            </a:r>
            <a:r>
              <a:rPr lang="zh-CN" altLang="en-US" dirty="0"/>
              <a:t>增删改查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 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控件</a:t>
            </a:r>
            <a:r>
              <a:rPr lang="en-US" altLang="zh-CN" dirty="0" smtClean="0"/>
              <a:t>--- Repeater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MeetingList.aspx</a:t>
            </a:r>
            <a:r>
              <a:rPr lang="zh-CN" altLang="en-US" dirty="0" smtClean="0"/>
              <a:t>页面：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89" y="1916832"/>
            <a:ext cx="71628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 </a:t>
            </a:r>
            <a:r>
              <a:rPr lang="en-US" altLang="zh-CN" dirty="0" err="1"/>
              <a:t>.Net</a:t>
            </a:r>
            <a:r>
              <a:rPr lang="zh-CN" altLang="en-US" dirty="0"/>
              <a:t>控件</a:t>
            </a:r>
            <a:r>
              <a:rPr lang="en-US" altLang="zh-CN" dirty="0"/>
              <a:t>--- </a:t>
            </a:r>
            <a:r>
              <a:rPr lang="en-US" altLang="zh-CN" dirty="0" smtClean="0"/>
              <a:t>Repeater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头部模版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HeaderTemplate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HeaderTemplate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放置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表格开始及第一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行标题行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 &lt;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 &lt;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 … &lt;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 &lt;/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3024336" cy="243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 </a:t>
            </a:r>
            <a:r>
              <a:rPr lang="en-US" altLang="zh-CN" dirty="0" err="1"/>
              <a:t>.Net</a:t>
            </a:r>
            <a:r>
              <a:rPr lang="zh-CN" altLang="en-US" dirty="0"/>
              <a:t>控件</a:t>
            </a:r>
            <a:r>
              <a:rPr lang="en-US" altLang="zh-CN" dirty="0"/>
              <a:t>--- </a:t>
            </a:r>
            <a:r>
              <a:rPr lang="en-US" altLang="zh-CN" dirty="0" smtClean="0"/>
              <a:t>Repeater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0108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列表模版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ItemTemplate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ItemTemplate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放置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表格第二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 &lt;td&gt;&lt;/td&gt;…&lt;td&gt;&lt;/td&gt; &lt;/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84" y="2204864"/>
            <a:ext cx="840401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/>
          <p:nvPr/>
        </p:nvSpPr>
        <p:spPr>
          <a:xfrm>
            <a:off x="814291" y="4988196"/>
            <a:ext cx="8088208" cy="175317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在标题行的单元格中书写将要显示的数据库中字段的别名，在内容行的单元格中书写数据库中的字段名，方式为：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&lt;td&gt;&lt;%#</a:t>
            </a:r>
            <a:r>
              <a:rPr lang="en-US" altLang="zh-CN" dirty="0" err="1">
                <a:solidFill>
                  <a:srgbClr val="FF0000"/>
                </a:solidFill>
              </a:rPr>
              <a:t>Eval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zh-CN" altLang="en-US" dirty="0">
                <a:solidFill>
                  <a:srgbClr val="FF0000"/>
                </a:solidFill>
              </a:rPr>
              <a:t>数据库字段名</a:t>
            </a:r>
            <a:r>
              <a:rPr lang="en-US" altLang="zh-CN" dirty="0">
                <a:solidFill>
                  <a:srgbClr val="FF0000"/>
                </a:solidFill>
              </a:rPr>
              <a:t>") %&gt;&lt;/td&gt;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 </a:t>
            </a:r>
            <a:r>
              <a:rPr lang="en-US" altLang="zh-CN" dirty="0" err="1"/>
              <a:t>.Net</a:t>
            </a:r>
            <a:r>
              <a:rPr lang="zh-CN" altLang="en-US" dirty="0"/>
              <a:t>控件</a:t>
            </a:r>
            <a:r>
              <a:rPr lang="en-US" altLang="zh-CN" dirty="0"/>
              <a:t>--- </a:t>
            </a:r>
            <a:r>
              <a:rPr lang="en-US" altLang="zh-CN" dirty="0" smtClean="0"/>
              <a:t>Repeater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尾部模版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FooterTemplate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 &lt;/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FooterTemplate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dirty="0"/>
              <a:t>放置表个</a:t>
            </a:r>
            <a:r>
              <a:rPr lang="zh-CN" altLang="en-US" dirty="0" smtClean="0"/>
              <a:t>结束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685931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 </a:t>
            </a:r>
            <a:r>
              <a:rPr lang="en-US" altLang="zh-CN" dirty="0" err="1"/>
              <a:t>.Net</a:t>
            </a:r>
            <a:r>
              <a:rPr lang="zh-CN" altLang="en-US" dirty="0"/>
              <a:t>控件</a:t>
            </a:r>
            <a:r>
              <a:rPr lang="en-US" altLang="zh-CN" dirty="0"/>
              <a:t>--- </a:t>
            </a:r>
            <a:r>
              <a:rPr lang="en-US" altLang="zh-CN" dirty="0" smtClean="0"/>
              <a:t>Repeater</a:t>
            </a:r>
            <a:r>
              <a:rPr lang="zh-CN" altLang="en-US" dirty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Repeater</a:t>
            </a:r>
            <a:r>
              <a:rPr lang="zh-CN" altLang="en-US" dirty="0"/>
              <a:t>控件有以下事件：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DataBinding</a:t>
            </a:r>
            <a:r>
              <a:rPr lang="en-US" altLang="zh-CN" dirty="0" smtClean="0"/>
              <a:t> </a:t>
            </a:r>
            <a:r>
              <a:rPr lang="en-US" altLang="zh-CN" dirty="0"/>
              <a:t>: Repeater</a:t>
            </a:r>
            <a:r>
              <a:rPr lang="zh-CN" altLang="en-US" dirty="0"/>
              <a:t>控件绑定到数据源时触发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ItemCommand</a:t>
            </a:r>
            <a:r>
              <a:rPr lang="en-US" altLang="zh-CN" dirty="0" smtClean="0"/>
              <a:t> </a:t>
            </a:r>
            <a:r>
              <a:rPr lang="en-US" altLang="zh-CN" dirty="0"/>
              <a:t>: Repeater</a:t>
            </a:r>
            <a:r>
              <a:rPr lang="zh-CN" altLang="en-US" dirty="0"/>
              <a:t>控件中的子控件触发事件时触发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ItemCreated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zh-CN" altLang="en-US" dirty="0"/>
              <a:t>创建</a:t>
            </a:r>
            <a:r>
              <a:rPr lang="en-US" altLang="zh-CN" dirty="0"/>
              <a:t>Repeater</a:t>
            </a:r>
            <a:r>
              <a:rPr lang="zh-CN" altLang="en-US" dirty="0"/>
              <a:t>每个项目时触发 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ItemDataBound</a:t>
            </a:r>
            <a:r>
              <a:rPr lang="en-US" altLang="zh-CN" dirty="0" smtClean="0"/>
              <a:t> </a:t>
            </a:r>
            <a:r>
              <a:rPr lang="en-US" altLang="zh-CN" dirty="0"/>
              <a:t>: Repeater</a:t>
            </a:r>
            <a:r>
              <a:rPr lang="zh-CN" altLang="en-US" dirty="0"/>
              <a:t>控件的每个项目绑定数据时触发 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21" y="4365104"/>
            <a:ext cx="7200800" cy="3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64" y="4917751"/>
            <a:ext cx="79152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 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Net</a:t>
            </a:r>
            <a:r>
              <a:rPr lang="zh-CN" altLang="en-US" dirty="0"/>
              <a:t> </a:t>
            </a:r>
            <a:r>
              <a:rPr lang="zh-CN" altLang="en-US" dirty="0" smtClean="0"/>
              <a:t>后台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MeetingList.aspx.cs</a:t>
            </a:r>
            <a:r>
              <a:rPr lang="zh-CN" altLang="en-US" dirty="0"/>
              <a:t>后台代码中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8236"/>
            <a:ext cx="52197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 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Net</a:t>
            </a:r>
            <a:r>
              <a:rPr lang="zh-CN" altLang="en-US" dirty="0"/>
              <a:t>后台</a:t>
            </a:r>
            <a:r>
              <a:rPr lang="en-US" altLang="zh-CN" dirty="0" smtClean="0"/>
              <a:t>--- </a:t>
            </a:r>
            <a:r>
              <a:rPr lang="en-US" altLang="zh-CN" dirty="0"/>
              <a:t>Repeater</a:t>
            </a:r>
            <a:r>
              <a:rPr lang="zh-CN" altLang="en-US" dirty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99592" y="3133728"/>
            <a:ext cx="7772400" cy="655312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MeetingList.aspx.cs</a:t>
            </a:r>
            <a:r>
              <a:rPr lang="zh-CN" altLang="en-US" dirty="0"/>
              <a:t>后台代码中：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03112"/>
            <a:ext cx="7200800" cy="3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83886"/>
            <a:ext cx="79152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3789040"/>
            <a:ext cx="65246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/>
          <p:nvPr/>
        </p:nvSpPr>
        <p:spPr>
          <a:xfrm>
            <a:off x="884784" y="1357703"/>
            <a:ext cx="7772400" cy="655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在</a:t>
            </a:r>
            <a:r>
              <a:rPr lang="en-US" altLang="zh-CN" dirty="0" smtClean="0"/>
              <a:t>MeetingList.aspx</a:t>
            </a:r>
            <a:r>
              <a:rPr lang="zh-CN" altLang="en-US" dirty="0" smtClean="0"/>
              <a:t>前台代码中：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 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Net</a:t>
            </a:r>
            <a:r>
              <a:rPr lang="zh-CN" altLang="en-US" dirty="0"/>
              <a:t>后台</a:t>
            </a:r>
            <a:r>
              <a:rPr lang="en-US" altLang="zh-CN" dirty="0" smtClean="0"/>
              <a:t>--- </a:t>
            </a:r>
            <a:r>
              <a:rPr lang="en-US" altLang="zh-CN" dirty="0"/>
              <a:t>Repeater</a:t>
            </a:r>
            <a:r>
              <a:rPr lang="zh-CN" altLang="en-US" dirty="0"/>
              <a:t>事件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85" y="1782827"/>
            <a:ext cx="7200800" cy="3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69" y="2163601"/>
            <a:ext cx="79152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19" y="3717032"/>
            <a:ext cx="7011522" cy="130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 txBox="1"/>
          <p:nvPr/>
        </p:nvSpPr>
        <p:spPr>
          <a:xfrm>
            <a:off x="946519" y="1319903"/>
            <a:ext cx="7772400" cy="655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在</a:t>
            </a:r>
            <a:r>
              <a:rPr lang="en-US" altLang="zh-CN" dirty="0" smtClean="0"/>
              <a:t>MeetingList.aspx</a:t>
            </a:r>
            <a:r>
              <a:rPr lang="zh-CN" altLang="en-US" dirty="0" smtClean="0"/>
              <a:t>前台代码中：</a:t>
            </a:r>
            <a:endParaRPr lang="en-US" altLang="zh-CN" dirty="0"/>
          </a:p>
        </p:txBody>
      </p:sp>
      <p:sp>
        <p:nvSpPr>
          <p:cNvPr id="10" name="内容占位符 2"/>
          <p:cNvSpPr>
            <a:spLocks noGrp="1"/>
          </p:cNvSpPr>
          <p:nvPr>
            <p:ph sz="quarter" idx="1"/>
          </p:nvPr>
        </p:nvSpPr>
        <p:spPr>
          <a:xfrm>
            <a:off x="958469" y="2924944"/>
            <a:ext cx="7772400" cy="655312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MeetingList.aspx.cs</a:t>
            </a:r>
            <a:r>
              <a:rPr lang="zh-CN" altLang="en-US" dirty="0"/>
              <a:t>后台代码中：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 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Net</a:t>
            </a:r>
            <a:r>
              <a:rPr lang="zh-CN" altLang="en-US" dirty="0" smtClean="0"/>
              <a:t>后台操作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946519" y="1319903"/>
            <a:ext cx="7772400" cy="655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在</a:t>
            </a:r>
            <a:r>
              <a:rPr lang="en-US" altLang="zh-CN" dirty="0" smtClean="0"/>
              <a:t>MeetingList.aspx</a:t>
            </a:r>
            <a:r>
              <a:rPr lang="zh-CN" altLang="en-US" dirty="0" smtClean="0"/>
              <a:t>前台代码中：</a:t>
            </a:r>
            <a:endParaRPr lang="en-US" altLang="zh-CN" dirty="0"/>
          </a:p>
        </p:txBody>
      </p:sp>
      <p:sp>
        <p:nvSpPr>
          <p:cNvPr id="10" name="内容占位符 2"/>
          <p:cNvSpPr>
            <a:spLocks noGrp="1"/>
          </p:cNvSpPr>
          <p:nvPr>
            <p:ph sz="quarter" idx="1"/>
          </p:nvPr>
        </p:nvSpPr>
        <p:spPr>
          <a:xfrm>
            <a:off x="968098" y="2420888"/>
            <a:ext cx="7772400" cy="655312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MeetingList.aspx.cs</a:t>
            </a:r>
            <a:r>
              <a:rPr lang="zh-CN" altLang="en-US" dirty="0"/>
              <a:t>后台代码中：</a:t>
            </a:r>
            <a:endParaRPr lang="en-US" altLang="zh-C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485" y="1756140"/>
            <a:ext cx="6633673" cy="52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485" y="3284984"/>
            <a:ext cx="537249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 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Net</a:t>
            </a:r>
            <a:r>
              <a:rPr lang="zh-CN" altLang="en-US" dirty="0" smtClean="0"/>
              <a:t>前台操作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会议增加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946519" y="1319903"/>
            <a:ext cx="7772400" cy="655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在</a:t>
            </a:r>
            <a:r>
              <a:rPr lang="en-US" altLang="zh-CN" dirty="0"/>
              <a:t>MeetingAdd.aspx</a:t>
            </a:r>
            <a:r>
              <a:rPr lang="zh-CN" altLang="en-US" dirty="0" smtClean="0"/>
              <a:t>前台代码中：</a:t>
            </a:r>
            <a:endParaRPr lang="en-US" altLang="zh-C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35" y="1844825"/>
            <a:ext cx="8028384" cy="451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EF</a:t>
            </a:r>
            <a:r>
              <a:rPr lang="zh-CN" altLang="en-US" dirty="0" smtClean="0"/>
              <a:t>增删改查</a:t>
            </a:r>
            <a:r>
              <a:rPr lang="en-US" altLang="zh-CN" dirty="0" smtClean="0"/>
              <a:t>---Model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层下</a:t>
            </a:r>
            <a:r>
              <a:rPr lang="en-US" altLang="zh-CN" dirty="0" err="1" smtClean="0"/>
              <a:t>MeetingModel.Designer.cs</a:t>
            </a:r>
            <a:r>
              <a:rPr lang="zh-CN" altLang="en-US" dirty="0" smtClean="0"/>
              <a:t>文件中查看自己定义的实体类名称。如下红框。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78" y="2420888"/>
            <a:ext cx="50863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 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Net</a:t>
            </a:r>
            <a:r>
              <a:rPr lang="zh-CN" altLang="en-US" dirty="0" smtClean="0"/>
              <a:t>后台操作</a:t>
            </a:r>
            <a:r>
              <a:rPr lang="en-US" altLang="zh-CN" dirty="0"/>
              <a:t>—</a:t>
            </a:r>
            <a:r>
              <a:rPr lang="zh-CN" altLang="en-US" dirty="0"/>
              <a:t>会议增加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quarter" idx="1"/>
          </p:nvPr>
        </p:nvSpPr>
        <p:spPr>
          <a:xfrm>
            <a:off x="899592" y="2356851"/>
            <a:ext cx="7772400" cy="655312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MeetingAdd.aspx.cs</a:t>
            </a:r>
            <a:r>
              <a:rPr lang="zh-CN" altLang="en-US" dirty="0" smtClean="0"/>
              <a:t>后台代码中：</a:t>
            </a:r>
            <a:endParaRPr lang="en-US" altLang="zh-C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38" y="2780928"/>
            <a:ext cx="60864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/>
          <p:nvPr/>
        </p:nvSpPr>
        <p:spPr>
          <a:xfrm>
            <a:off x="1053814" y="1268760"/>
            <a:ext cx="7772400" cy="655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 err="1"/>
              <a:t>MeetingList.aspx.cs</a:t>
            </a:r>
            <a:r>
              <a:rPr lang="zh-CN" altLang="en-US" dirty="0"/>
              <a:t>后台代码中：</a:t>
            </a:r>
            <a:endParaRPr lang="en-US" altLang="zh-CN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45" y="1806960"/>
            <a:ext cx="7934737" cy="46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 </a:t>
            </a:r>
            <a:r>
              <a:rPr lang="en-US" altLang="zh-CN" dirty="0" err="1"/>
              <a:t>.Net</a:t>
            </a:r>
            <a:r>
              <a:rPr lang="zh-CN" altLang="en-US" dirty="0"/>
              <a:t>后台</a:t>
            </a:r>
            <a:r>
              <a:rPr lang="zh-CN" altLang="en-US" dirty="0" smtClean="0"/>
              <a:t>操作</a:t>
            </a:r>
            <a:r>
              <a:rPr lang="en-US" altLang="zh-CN" dirty="0"/>
              <a:t>—</a:t>
            </a:r>
            <a:r>
              <a:rPr lang="zh-CN" altLang="en-US" dirty="0"/>
              <a:t>会议增加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" y="2348880"/>
            <a:ext cx="50577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5"/>
          <a:stretch>
            <a:fillRect/>
          </a:stretch>
        </p:blipFill>
        <p:spPr bwMode="auto">
          <a:xfrm>
            <a:off x="4540300" y="1268760"/>
            <a:ext cx="4603699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H="1" flipV="1">
            <a:off x="1403648" y="3177785"/>
            <a:ext cx="792088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9759"/>
            <a:ext cx="7496175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项目运行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265170" cy="4572000"/>
          </a:xfrm>
        </p:spPr>
        <p:txBody>
          <a:bodyPr/>
          <a:p>
            <a:r>
              <a:rPr lang="zh-CN" altLang="en-US"/>
              <a:t>选择所需要运行的文件，右键</a:t>
            </a:r>
            <a:r>
              <a:rPr lang="en-US" altLang="zh-CN"/>
              <a:t>-</a:t>
            </a:r>
            <a:r>
              <a:rPr lang="zh-CN" altLang="en-US"/>
              <a:t>在浏览器中查看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4390" y="1268730"/>
            <a:ext cx="4295140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其他操作介绍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分页</a:t>
            </a:r>
            <a:endParaRPr lang="en-US" altLang="zh-CN"/>
          </a:p>
          <a:p>
            <a:pPr lvl="1"/>
            <a:r>
              <a:rPr lang="en-US" altLang="zh-CN"/>
              <a:t>ASP.NET</a:t>
            </a:r>
            <a:r>
              <a:rPr lang="zh-CN" altLang="en-US"/>
              <a:t>中DataGrid和GridView控件自带分页，但可定制性差、无法通过Url实现分页功能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aspNetPager</a:t>
            </a:r>
            <a:r>
              <a:rPr lang="zh-CN" altLang="en-US"/>
              <a:t>分页控件，将分页导航功能与数据显示功能完全独立开来，由用户自己控制数据的获取及显示方式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UI</a:t>
            </a:r>
            <a:r>
              <a:rPr lang="zh-CN" altLang="en-US">
                <a:sym typeface="+mn-ea"/>
              </a:rPr>
              <a:t>层添加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新建项</a:t>
            </a:r>
            <a:r>
              <a:rPr lang="en-US" altLang="zh-CN">
                <a:sym typeface="+mn-ea"/>
              </a:rPr>
              <a:t>-Web</a:t>
            </a:r>
            <a:r>
              <a:rPr lang="zh-CN" altLang="en-US">
                <a:sym typeface="+mn-ea"/>
              </a:rPr>
              <a:t>用户控件，建立</a:t>
            </a:r>
            <a:r>
              <a:rPr lang="en-US" altLang="zh-CN">
                <a:sym typeface="+mn-ea"/>
              </a:rPr>
              <a:t>Pager.</a:t>
            </a:r>
            <a:r>
              <a:rPr lang="zh-CN" altLang="en-US">
                <a:sym typeface="+mn-ea"/>
              </a:rPr>
              <a:t>ascx用户控件，实现分页功能。在</a:t>
            </a:r>
            <a:r>
              <a:rPr lang="en-US" altLang="zh-CN">
                <a:sym typeface="+mn-ea"/>
              </a:rPr>
              <a:t>.aspx</a:t>
            </a:r>
            <a:r>
              <a:rPr lang="zh-CN" altLang="en-US">
                <a:sym typeface="+mn-ea"/>
              </a:rPr>
              <a:t>文件中引用控件，格式为</a:t>
            </a:r>
            <a:r>
              <a:rPr lang="en-US" altLang="zh-CN">
                <a:sym typeface="+mn-ea"/>
              </a:rPr>
              <a:t>  &lt;%@ Register  TagPrefix="uc1" TagName="Pager</a:t>
            </a:r>
            <a:r>
              <a:rPr lang="zh-CN" altLang="en-US">
                <a:sym typeface="+mn-ea"/>
              </a:rPr>
              <a:t>标签名</a:t>
            </a:r>
            <a:r>
              <a:rPr lang="en-US" altLang="zh-CN">
                <a:sym typeface="+mn-ea"/>
              </a:rPr>
              <a:t>" Src="</a:t>
            </a:r>
            <a:r>
              <a:rPr lang="zh-CN" altLang="en-US">
                <a:sym typeface="+mn-ea"/>
              </a:rPr>
              <a:t>此处为</a:t>
            </a:r>
            <a:r>
              <a:rPr lang="en-US" altLang="zh-CN">
                <a:sym typeface="+mn-ea"/>
              </a:rPr>
              <a:t>Pager.ascx</a:t>
            </a:r>
            <a:r>
              <a:rPr lang="zh-CN" altLang="en-US">
                <a:sym typeface="+mn-ea"/>
              </a:rPr>
              <a:t>用户控件</a:t>
            </a:r>
            <a:r>
              <a:rPr lang="zh-CN" altLang="en-US">
                <a:sym typeface="+mn-ea"/>
              </a:rPr>
              <a:t>的路径</a:t>
            </a:r>
            <a:r>
              <a:rPr lang="en-US" altLang="zh-CN">
                <a:sym typeface="+mn-ea"/>
              </a:rPr>
              <a:t>" %&gt;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其他操作介绍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使用母版页（扩展名是.master）</a:t>
            </a:r>
            <a:endParaRPr lang="zh-CN" altLang="en-US"/>
          </a:p>
          <a:p>
            <a:pPr lvl="1"/>
            <a:r>
              <a:rPr lang="zh-CN" altLang="en-US"/>
              <a:t>很好地实现界面设计的模块化，并且实现实现了代码的重用。使整个网站保持一致的风格和样式。</a:t>
            </a:r>
            <a:endParaRPr lang="zh-CN" altLang="en-US"/>
          </a:p>
          <a:p>
            <a:pPr lvl="1"/>
            <a:r>
              <a:rPr lang="en-US" altLang="zh-CN"/>
              <a:t>UI</a:t>
            </a:r>
            <a:r>
              <a:rPr lang="zh-CN" altLang="en-US"/>
              <a:t>层添加</a:t>
            </a:r>
            <a:r>
              <a:rPr lang="en-US" altLang="zh-CN"/>
              <a:t>-</a:t>
            </a:r>
            <a:r>
              <a:rPr lang="zh-CN" altLang="en-US"/>
              <a:t>新建项</a:t>
            </a:r>
            <a:r>
              <a:rPr lang="en-US" altLang="zh-CN"/>
              <a:t>-</a:t>
            </a:r>
            <a:r>
              <a:rPr lang="zh-CN" altLang="en-US"/>
              <a:t>母版页 </a:t>
            </a:r>
            <a:r>
              <a:rPr lang="en-US" altLang="zh-CN"/>
              <a:t>(eg:Conference.Master)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3213100"/>
            <a:ext cx="4412615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其他操作介绍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/>
          <p:nvPr>
            <p:ph sz="quarter" idx="1"/>
          </p:nvPr>
        </p:nvSpPr>
        <p:spPr/>
        <p:txBody>
          <a:bodyPr/>
          <a:p>
            <a:r>
              <a:rPr lang="zh-CN" altLang="en-US"/>
              <a:t>使用母版页</a:t>
            </a:r>
            <a:r>
              <a:rPr lang="en-US" altLang="zh-CN"/>
              <a:t>(eg:Conference.Master)</a:t>
            </a:r>
            <a:endParaRPr lang="en-US" altLang="zh-CN"/>
          </a:p>
          <a:p>
            <a:pPr lvl="1"/>
            <a:r>
              <a:rPr lang="zh-CN" altLang="en-US"/>
              <a:t>在母版页编写模版。向母版页中添加需要抽取出来的公共代码，并把两个ContentPlaceHolder控件放到需要添加具体内容的地方（一般head区的控件不用动，只需动body区的。）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r="8294" b="14350"/>
          <a:stretch>
            <a:fillRect/>
          </a:stretch>
        </p:blipFill>
        <p:spPr>
          <a:xfrm>
            <a:off x="1475740" y="3500755"/>
            <a:ext cx="6192520" cy="25203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其他操作介绍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/>
          <p:nvPr>
            <p:ph sz="quarter" idx="1"/>
          </p:nvPr>
        </p:nvSpPr>
        <p:spPr>
          <a:xfrm>
            <a:off x="914400" y="1448435"/>
            <a:ext cx="7772400" cy="1237615"/>
          </a:xfrm>
        </p:spPr>
        <p:txBody>
          <a:bodyPr>
            <a:normAutofit lnSpcReduction="10000"/>
          </a:bodyPr>
          <a:p>
            <a:r>
              <a:rPr lang="zh-CN" altLang="en-US"/>
              <a:t>建立使用母版页的Web窗体</a:t>
            </a:r>
            <a:endParaRPr lang="en-US" altLang="zh-CN"/>
          </a:p>
          <a:p>
            <a:pPr lvl="1"/>
            <a:r>
              <a:rPr lang="zh-CN" altLang="en-US"/>
              <a:t>母版页编写完成，在</a:t>
            </a:r>
            <a:r>
              <a:rPr lang="en-US" altLang="zh-CN"/>
              <a:t>UI</a:t>
            </a:r>
            <a:r>
              <a:rPr lang="zh-CN" altLang="en-US"/>
              <a:t>层建立</a:t>
            </a:r>
            <a:r>
              <a:rPr lang="en-US" altLang="zh-CN"/>
              <a:t>Web</a:t>
            </a:r>
            <a:r>
              <a:rPr lang="zh-CN" altLang="en-US"/>
              <a:t>窗体，引用母版层</a:t>
            </a:r>
            <a:endParaRPr lang="zh-CN" altLang="en-US"/>
          </a:p>
          <a:p>
            <a:pPr lvl="1"/>
            <a:r>
              <a:rPr lang="zh-CN" altLang="en-US"/>
              <a:t>添加</a:t>
            </a:r>
            <a:r>
              <a:rPr lang="en-US" altLang="zh-CN"/>
              <a:t>-</a:t>
            </a:r>
            <a:r>
              <a:rPr lang="zh-CN" altLang="en-US"/>
              <a:t>新建项</a:t>
            </a:r>
            <a:r>
              <a:rPr lang="en-US" altLang="zh-CN"/>
              <a:t>-</a:t>
            </a:r>
            <a:r>
              <a:rPr lang="zh-CN" altLang="en-US"/>
              <a:t>使用母版页的</a:t>
            </a:r>
            <a:r>
              <a:rPr lang="en-US" altLang="zh-CN"/>
              <a:t>Web</a:t>
            </a:r>
            <a:r>
              <a:rPr lang="zh-CN" altLang="en-US"/>
              <a:t>窗体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31096"/>
          <a:stretch>
            <a:fillRect/>
          </a:stretch>
        </p:blipFill>
        <p:spPr>
          <a:xfrm>
            <a:off x="828040" y="3213100"/>
            <a:ext cx="3344545" cy="1513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90" y="3213100"/>
            <a:ext cx="3980815" cy="26657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其他操作介绍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043940" y="2924810"/>
            <a:ext cx="7105650" cy="2276475"/>
          </a:xfrm>
          <a:prstGeom prst="rect">
            <a:avLst/>
          </a:prstGeom>
        </p:spPr>
      </p:pic>
      <p:sp>
        <p:nvSpPr>
          <p:cNvPr id="8" name="内容占位符 5"/>
          <p:cNvSpPr/>
          <p:nvPr/>
        </p:nvSpPr>
        <p:spPr>
          <a:xfrm>
            <a:off x="899795" y="1412875"/>
            <a:ext cx="7772400" cy="123761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建立使用母版页的Web窗体</a:t>
            </a:r>
            <a:endParaRPr lang="en-US" altLang="zh-CN"/>
          </a:p>
          <a:p>
            <a:pPr lvl="1"/>
            <a:r>
              <a:rPr lang="zh-CN" altLang="en-US"/>
              <a:t>在窗体页面中</a:t>
            </a:r>
            <a:r>
              <a:rPr lang="en-US" altLang="zh-CN"/>
              <a:t>&lt;asp:Content&gt;&lt;/</a:t>
            </a:r>
            <a:r>
              <a:rPr lang="en-US" altLang="zh-CN">
                <a:sym typeface="+mn-ea"/>
              </a:rPr>
              <a:t>asp:Content&gt;</a:t>
            </a:r>
            <a:r>
              <a:rPr lang="zh-CN" altLang="en-US">
                <a:sym typeface="+mn-ea"/>
              </a:rPr>
              <a:t>中间编写页面内容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ORM</a:t>
            </a:r>
            <a:r>
              <a:rPr lang="zh-CN" altLang="en-US" dirty="0"/>
              <a:t>框架</a:t>
            </a:r>
            <a:r>
              <a:rPr lang="en-US" altLang="zh-CN" dirty="0"/>
              <a:t>EF</a:t>
            </a:r>
            <a:r>
              <a:rPr lang="zh-CN" altLang="en-US" dirty="0"/>
              <a:t>增删改</a:t>
            </a:r>
            <a:r>
              <a:rPr lang="zh-CN" altLang="en-US" dirty="0" smtClean="0"/>
              <a:t>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层下：添加</a:t>
            </a:r>
            <a:r>
              <a:rPr lang="en-US" altLang="zh-CN" dirty="0"/>
              <a:t>-</a:t>
            </a:r>
            <a:r>
              <a:rPr lang="zh-CN" altLang="en-US" dirty="0"/>
              <a:t>新建项</a:t>
            </a:r>
            <a:r>
              <a:rPr lang="en-US" altLang="zh-CN" dirty="0"/>
              <a:t>-C#</a:t>
            </a:r>
            <a:r>
              <a:rPr lang="zh-CN" altLang="en-US" dirty="0"/>
              <a:t>类 </a:t>
            </a:r>
            <a:r>
              <a:rPr lang="en-US" altLang="zh-CN" dirty="0"/>
              <a:t>(</a:t>
            </a:r>
            <a:r>
              <a:rPr lang="en-US" altLang="zh-CN" dirty="0" err="1" smtClean="0"/>
              <a:t>eg:MeetingsDAL.cs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BLL</a:t>
            </a:r>
            <a:r>
              <a:rPr lang="zh-CN" altLang="en-US" dirty="0" smtClean="0"/>
              <a:t>层</a:t>
            </a:r>
            <a:r>
              <a:rPr lang="zh-CN" altLang="en-US" dirty="0"/>
              <a:t>下：添加</a:t>
            </a:r>
            <a:r>
              <a:rPr lang="en-US" altLang="zh-CN" dirty="0"/>
              <a:t>-</a:t>
            </a:r>
            <a:r>
              <a:rPr lang="zh-CN" altLang="en-US" dirty="0"/>
              <a:t>新建项</a:t>
            </a:r>
            <a:r>
              <a:rPr lang="en-US" altLang="zh-CN" dirty="0"/>
              <a:t>-C#</a:t>
            </a:r>
            <a:r>
              <a:rPr lang="zh-CN" altLang="en-US" dirty="0"/>
              <a:t>类 </a:t>
            </a:r>
            <a:r>
              <a:rPr lang="en-US" altLang="zh-CN" dirty="0"/>
              <a:t>(</a:t>
            </a:r>
            <a:r>
              <a:rPr lang="en-US" altLang="zh-CN" dirty="0" err="1" smtClean="0"/>
              <a:t>eg:MeetingsBLL.cs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层下：添加</a:t>
            </a:r>
            <a:r>
              <a:rPr lang="en-US" altLang="zh-CN" dirty="0" smtClean="0"/>
              <a:t>-</a:t>
            </a:r>
            <a:r>
              <a:rPr lang="zh-CN" altLang="en-US" dirty="0" smtClean="0"/>
              <a:t>新建文件夹，将同对象操作的界面存放至同一文件夹下，便于管理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eg:Meetings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在文件夹下，添加</a:t>
            </a:r>
            <a:r>
              <a:rPr lang="en-US" altLang="zh-CN" dirty="0" smtClean="0"/>
              <a:t>-</a:t>
            </a:r>
            <a:r>
              <a:rPr lang="zh-CN" altLang="en-US" dirty="0" smtClean="0"/>
              <a:t>新建项</a:t>
            </a:r>
            <a:r>
              <a:rPr lang="en-US" altLang="zh-CN" dirty="0" smtClean="0"/>
              <a:t>-web</a:t>
            </a:r>
            <a:r>
              <a:rPr lang="zh-CN" altLang="en-US" dirty="0" smtClean="0"/>
              <a:t>窗体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eg:MeetingList.aspx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67" y="3977411"/>
            <a:ext cx="20669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29773"/>
            <a:ext cx="26765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ORM</a:t>
            </a:r>
            <a:r>
              <a:rPr lang="zh-CN" altLang="en-US" dirty="0"/>
              <a:t>框架</a:t>
            </a:r>
            <a:r>
              <a:rPr lang="en-US" altLang="zh-CN" dirty="0"/>
              <a:t>EF</a:t>
            </a:r>
            <a:r>
              <a:rPr lang="zh-CN" altLang="en-US" dirty="0"/>
              <a:t>增删改</a:t>
            </a:r>
            <a:r>
              <a:rPr lang="zh-CN" altLang="en-US" dirty="0" smtClean="0"/>
              <a:t>查</a:t>
            </a:r>
            <a:r>
              <a:rPr lang="en-US" altLang="zh-CN" dirty="0" smtClean="0"/>
              <a:t>-</a:t>
            </a:r>
            <a:r>
              <a:rPr lang="zh-CN" altLang="en-US" dirty="0" smtClean="0"/>
              <a:t>增加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903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MeetingDAL</a:t>
            </a:r>
            <a:r>
              <a:rPr lang="zh-CN" altLang="en-US" dirty="0" smtClean="0"/>
              <a:t>文件下：引用</a:t>
            </a:r>
            <a:r>
              <a:rPr lang="en-US" altLang="zh-CN" dirty="0" err="1" smtClean="0"/>
              <a:t>System.Data;MeetingModel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44577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/>
          <p:nvPr/>
        </p:nvSpPr>
        <p:spPr>
          <a:xfrm>
            <a:off x="1031941" y="3933056"/>
            <a:ext cx="7772400" cy="4690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MeetingBLL</a:t>
            </a:r>
            <a:r>
              <a:rPr lang="zh-CN" altLang="en-US" dirty="0" smtClean="0"/>
              <a:t>文件下：引用</a:t>
            </a:r>
            <a:r>
              <a:rPr lang="en-US" altLang="zh-CN" dirty="0" err="1" smtClean="0"/>
              <a:t>MeetingDAL;MeetingModel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81128"/>
            <a:ext cx="34766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ORM</a:t>
            </a:r>
            <a:r>
              <a:rPr lang="zh-CN" altLang="en-US" dirty="0"/>
              <a:t>框架</a:t>
            </a:r>
            <a:r>
              <a:rPr lang="en-US" altLang="zh-CN" dirty="0"/>
              <a:t>EF</a:t>
            </a:r>
            <a:r>
              <a:rPr lang="zh-CN" altLang="en-US" dirty="0"/>
              <a:t>增删改</a:t>
            </a:r>
            <a:r>
              <a:rPr lang="zh-CN" altLang="en-US" dirty="0" smtClean="0"/>
              <a:t>查</a:t>
            </a:r>
            <a:r>
              <a:rPr lang="en-US" altLang="zh-CN" dirty="0" smtClean="0"/>
              <a:t>-</a:t>
            </a:r>
            <a:r>
              <a:rPr lang="zh-CN" altLang="en-US" dirty="0"/>
              <a:t>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903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MeetingDAL</a:t>
            </a:r>
            <a:r>
              <a:rPr lang="zh-CN" altLang="en-US" dirty="0" smtClean="0"/>
              <a:t>文件：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1031941" y="3933056"/>
            <a:ext cx="7772400" cy="4690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MeetingBLL</a:t>
            </a:r>
            <a:r>
              <a:rPr lang="zh-CN" altLang="en-US" dirty="0" smtClean="0"/>
              <a:t>文件：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25" y="2060848"/>
            <a:ext cx="634523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25" y="4725144"/>
            <a:ext cx="3048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ORM</a:t>
            </a:r>
            <a:r>
              <a:rPr lang="zh-CN" altLang="en-US" dirty="0"/>
              <a:t>框架</a:t>
            </a:r>
            <a:r>
              <a:rPr lang="en-US" altLang="zh-CN" dirty="0"/>
              <a:t>EF</a:t>
            </a:r>
            <a:r>
              <a:rPr lang="zh-CN" altLang="en-US" dirty="0"/>
              <a:t>增删改</a:t>
            </a:r>
            <a:r>
              <a:rPr lang="zh-CN" altLang="en-US" dirty="0" smtClean="0"/>
              <a:t>查</a:t>
            </a:r>
            <a:r>
              <a:rPr lang="en-US" altLang="zh-CN" dirty="0" smtClean="0"/>
              <a:t>-</a:t>
            </a:r>
            <a:r>
              <a:rPr lang="zh-CN" altLang="en-US" dirty="0"/>
              <a:t>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903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MeetingDAL</a:t>
            </a:r>
            <a:r>
              <a:rPr lang="zh-CN" altLang="en-US" dirty="0" smtClean="0"/>
              <a:t>文件：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1031941" y="3933056"/>
            <a:ext cx="7772400" cy="4690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MeetingBLL</a:t>
            </a:r>
            <a:r>
              <a:rPr lang="zh-CN" altLang="en-US" dirty="0" smtClean="0"/>
              <a:t>文件：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53721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71" y="4797152"/>
            <a:ext cx="37147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ORM</a:t>
            </a:r>
            <a:r>
              <a:rPr lang="zh-CN" altLang="en-US" dirty="0"/>
              <a:t>框架</a:t>
            </a:r>
            <a:r>
              <a:rPr lang="en-US" altLang="zh-CN" dirty="0"/>
              <a:t>EF</a:t>
            </a:r>
            <a:r>
              <a:rPr lang="zh-CN" altLang="en-US" dirty="0"/>
              <a:t>增删改</a:t>
            </a:r>
            <a:r>
              <a:rPr lang="zh-CN" altLang="en-US" dirty="0" smtClean="0"/>
              <a:t>查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903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MeetingDAL</a:t>
            </a:r>
            <a:r>
              <a:rPr lang="zh-CN" altLang="en-US" dirty="0" smtClean="0"/>
              <a:t>文件：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1031941" y="3933056"/>
            <a:ext cx="7772400" cy="4690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MeetingBLL</a:t>
            </a:r>
            <a:r>
              <a:rPr lang="zh-CN" altLang="en-US" dirty="0" smtClean="0"/>
              <a:t>文件：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63" y="1966571"/>
            <a:ext cx="46101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63" y="4869160"/>
            <a:ext cx="2943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ORM</a:t>
            </a:r>
            <a:r>
              <a:rPr lang="zh-CN" altLang="en-US" dirty="0"/>
              <a:t>框架</a:t>
            </a:r>
            <a:r>
              <a:rPr lang="en-US" altLang="zh-CN" dirty="0"/>
              <a:t>EF</a:t>
            </a:r>
            <a:r>
              <a:rPr lang="zh-CN" altLang="en-US" dirty="0"/>
              <a:t>增删改</a:t>
            </a:r>
            <a:r>
              <a:rPr lang="zh-CN" altLang="en-US" dirty="0" smtClean="0"/>
              <a:t>查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903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MeetingDAL</a:t>
            </a:r>
            <a:r>
              <a:rPr lang="zh-CN" altLang="en-US" dirty="0" smtClean="0"/>
              <a:t>文件：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1031941" y="4390146"/>
            <a:ext cx="7772400" cy="4690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MeetingBLL</a:t>
            </a:r>
            <a:r>
              <a:rPr lang="zh-CN" altLang="en-US" dirty="0" smtClean="0"/>
              <a:t>文件：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879396"/>
            <a:ext cx="56102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15063"/>
            <a:ext cx="44672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52" y="5166717"/>
            <a:ext cx="2695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8" y="5157192"/>
            <a:ext cx="33623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 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控件</a:t>
            </a:r>
            <a:r>
              <a:rPr lang="en-US" altLang="zh-CN" dirty="0"/>
              <a:t>--- Repeater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MeetingList.aspx</a:t>
            </a:r>
            <a:r>
              <a:rPr lang="zh-CN" altLang="en-US" dirty="0" smtClean="0"/>
              <a:t>，获取全部会议的列表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Repeater</a:t>
            </a:r>
            <a:r>
              <a:rPr lang="zh-CN" altLang="en-US" dirty="0" smtClean="0"/>
              <a:t>控件可以显示</a:t>
            </a:r>
            <a:r>
              <a:rPr lang="zh-CN" altLang="en-US" dirty="0"/>
              <a:t>一个数据表中的</a:t>
            </a:r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zh-CN" altLang="en-US" dirty="0" smtClean="0">
                <a:solidFill>
                  <a:srgbClr val="FF0000"/>
                </a:solidFill>
              </a:rPr>
              <a:t>行</a:t>
            </a:r>
            <a:r>
              <a:rPr lang="zh-CN" altLang="en-US" dirty="0" smtClean="0"/>
              <a:t>。完全</a:t>
            </a:r>
            <a:r>
              <a:rPr lang="zh-CN" altLang="en-US" dirty="0"/>
              <a:t>由模板驱动，提供了最大的灵活性，可以任意设置它的输出格式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Repeater</a:t>
            </a:r>
            <a:r>
              <a:rPr lang="zh-CN" altLang="en-US" dirty="0"/>
              <a:t>支持以下</a:t>
            </a:r>
            <a:r>
              <a:rPr lang="en-US" altLang="zh-CN" dirty="0"/>
              <a:t>5</a:t>
            </a:r>
            <a:r>
              <a:rPr lang="zh-CN" altLang="en-US" dirty="0"/>
              <a:t>种模板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ItemTemplate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zh-CN" altLang="en-US" dirty="0"/>
              <a:t>对每一个数据项进行格式设置 </a:t>
            </a:r>
            <a:r>
              <a:rPr lang="en-US" altLang="zh-CN" dirty="0"/>
              <a:t>【Formats each item from the data source.】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AlternatingItemTemplate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zh-CN" altLang="en-US" dirty="0"/>
              <a:t>对交替数据项进行格式设置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SeparatorTemplate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zh-CN" altLang="en-US" dirty="0"/>
              <a:t>对分隔符进行格式设置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HeaderTemplate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zh-CN" altLang="en-US" dirty="0"/>
              <a:t>对页眉进行格式设置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FooterTemplate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zh-CN" altLang="en-US" dirty="0"/>
              <a:t>对页脚进行格式</a:t>
            </a:r>
            <a:r>
              <a:rPr lang="zh-CN" altLang="en-US" dirty="0" smtClean="0"/>
              <a:t>设置</a:t>
            </a:r>
            <a:endParaRPr lang="en-US" altLang="zh-CN" dirty="0"/>
          </a:p>
          <a:p>
            <a:pPr lvl="1"/>
            <a:r>
              <a:rPr lang="zh-CN" altLang="en-US" dirty="0" smtClean="0"/>
              <a:t>以上</a:t>
            </a:r>
            <a:r>
              <a:rPr lang="zh-CN" altLang="en-US" dirty="0"/>
              <a:t>，英文中使用了</a:t>
            </a:r>
            <a:r>
              <a:rPr lang="en-US" altLang="zh-CN" dirty="0"/>
              <a:t>Formats item from </a:t>
            </a:r>
            <a:r>
              <a:rPr lang="en-US" altLang="zh-CN" dirty="0" err="1"/>
              <a:t>datasource</a:t>
            </a:r>
            <a:r>
              <a:rPr lang="zh-CN" altLang="en-US" dirty="0"/>
              <a:t>这样的话，就说明</a:t>
            </a:r>
            <a:r>
              <a:rPr lang="en-US" altLang="zh-CN" dirty="0"/>
              <a:t>Repeater</a:t>
            </a:r>
            <a:r>
              <a:rPr lang="zh-CN" altLang="en-US" dirty="0"/>
              <a:t>控件主要是用来对数据进行</a:t>
            </a:r>
            <a:r>
              <a:rPr lang="en-US" altLang="zh-CN" dirty="0"/>
              <a:t>Format</a:t>
            </a:r>
            <a:r>
              <a:rPr lang="zh-CN" altLang="en-US" dirty="0"/>
              <a:t>的，控制数据怎么样排列，怎么样显示。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Repeater</a:t>
            </a:r>
            <a:r>
              <a:rPr lang="zh-CN" altLang="en-US" dirty="0"/>
              <a:t>必须使用的</a:t>
            </a:r>
            <a:r>
              <a:rPr lang="zh-CN" altLang="en-US" dirty="0" smtClean="0"/>
              <a:t>是</a:t>
            </a:r>
            <a:r>
              <a:rPr lang="en-US" altLang="zh-CN" dirty="0" err="1">
                <a:solidFill>
                  <a:srgbClr val="FF0000"/>
                </a:solidFill>
              </a:rPr>
              <a:t>ItemTemplate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，</a:t>
            </a:r>
            <a:r>
              <a:rPr lang="zh-CN" altLang="en-US" dirty="0"/>
              <a:t>其它的类型模板按需添加。 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165836-170D-43E5-947D-45DAC0E52B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A7B30E-6982-4E77-8F70-1D2F9A317EC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2585</Words>
  <Application>Kingsoft Office WPP</Application>
  <PresentationFormat>全屏显示(4:3)</PresentationFormat>
  <Paragraphs>274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平衡</vt:lpstr>
      <vt:lpstr>ORM框架EF增删改查</vt:lpstr>
      <vt:lpstr>ORM框架EF增删改查---Model层</vt:lpstr>
      <vt:lpstr>ORM框架EF增删改查</vt:lpstr>
      <vt:lpstr>ORM框架EF增删改查-增加</vt:lpstr>
      <vt:lpstr>ORM框架EF增删改查-删除</vt:lpstr>
      <vt:lpstr>ORM框架EF增删改查-更改</vt:lpstr>
      <vt:lpstr>ORM框架EF增删改查-查看</vt:lpstr>
      <vt:lpstr>ORM框架EF增删改查-查看</vt:lpstr>
      <vt:lpstr>C# .Net控件--- Repeater</vt:lpstr>
      <vt:lpstr>C# .Net控件--- Repeater模板</vt:lpstr>
      <vt:lpstr>C# .Net控件--- Repeater模板</vt:lpstr>
      <vt:lpstr>C# .Net控件--- Repeater模板</vt:lpstr>
      <vt:lpstr>C# .Net控件--- Repeater模板</vt:lpstr>
      <vt:lpstr>C# .Net控件--- Repeater事件</vt:lpstr>
      <vt:lpstr>C# .Net 后台</vt:lpstr>
      <vt:lpstr>C# .Net后台--- Repeater事件</vt:lpstr>
      <vt:lpstr>C# .Net后台--- Repeater事件</vt:lpstr>
      <vt:lpstr>C# .Net后台操作</vt:lpstr>
      <vt:lpstr>C# .Net前台操作—会议增加</vt:lpstr>
      <vt:lpstr>C# .Net后台操作—会议增加</vt:lpstr>
      <vt:lpstr>C# .Net后台操作—会议增加</vt:lpstr>
      <vt:lpstr>PowerPoint 演示文稿</vt:lpstr>
      <vt:lpstr>PowerPoint 演示文稿</vt:lpstr>
      <vt:lpstr>PowerPoint 演示文稿</vt:lpstr>
      <vt:lpstr>PowerPoint 演示文稿</vt:lpstr>
      <vt:lpstr>其他操作介绍</vt:lpstr>
      <vt:lpstr>其他操作介绍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20</cp:revision>
  <dcterms:created xsi:type="dcterms:W3CDTF">2016-05-13T05:39:00Z</dcterms:created>
  <dcterms:modified xsi:type="dcterms:W3CDTF">2016-05-19T03:45:01Z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