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&#20316;&#19994;&#21457;&#36865;&#33267;nkcscpp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截止日期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日（周一）讲解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的同学</a:t>
            </a:r>
            <a:r>
              <a:rPr lang="zh-CN" altLang="en-US" dirty="0" smtClean="0">
                <a:solidFill>
                  <a:srgbClr val="FF0000"/>
                </a:solidFill>
              </a:rPr>
              <a:t>截止日期为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日（周三）讲解</a:t>
            </a:r>
            <a:r>
              <a:rPr lang="en-US" altLang="zh-CN" dirty="0" err="1"/>
              <a:t>ppt</a:t>
            </a:r>
            <a:r>
              <a:rPr lang="zh-CN" altLang="en-US" dirty="0"/>
              <a:t>的同学</a:t>
            </a:r>
            <a:r>
              <a:rPr lang="zh-CN" altLang="en-US" dirty="0">
                <a:solidFill>
                  <a:srgbClr val="FF0000"/>
                </a:solidFill>
              </a:rPr>
              <a:t>截止日期为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独立</a:t>
            </a:r>
            <a:r>
              <a:rPr lang="zh-CN" altLang="en-US" dirty="0" smtClean="0"/>
              <a:t>设计完成</a:t>
            </a:r>
            <a:r>
              <a:rPr lang="zh-CN" altLang="en-US" dirty="0" smtClean="0"/>
              <a:t>一个项目（小工具、小游戏等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形式</a:t>
            </a:r>
            <a:r>
              <a:rPr lang="zh-CN" altLang="en-US" dirty="0" smtClean="0"/>
              <a:t>：课堂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讲解并回答老师提问，作业必须在上述截止日期前发送至作业邮箱 </a:t>
            </a:r>
            <a:r>
              <a:rPr lang="en-US" altLang="zh-CN" dirty="0" smtClean="0">
                <a:hlinkClick r:id="rId2"/>
              </a:rPr>
              <a:t>nkcscpp@qq.com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，要求如下：</a:t>
            </a:r>
            <a:endParaRPr lang="en-US" altLang="zh-CN" dirty="0"/>
          </a:p>
          <a:p>
            <a:pPr lvl="1"/>
            <a:r>
              <a:rPr lang="zh-CN" altLang="en-US" dirty="0"/>
              <a:t>邮件标题为  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 smtClean="0"/>
              <a:t>-999</a:t>
            </a:r>
            <a:r>
              <a:rPr lang="zh-CN" altLang="en-US" dirty="0" smtClean="0"/>
              <a:t>，</a:t>
            </a:r>
            <a:r>
              <a:rPr lang="zh-CN" altLang="en-US" dirty="0"/>
              <a:t>如   </a:t>
            </a:r>
            <a:r>
              <a:rPr lang="en-US" altLang="zh-CN" dirty="0" smtClean="0"/>
              <a:t>1412635-</a:t>
            </a:r>
            <a:r>
              <a:rPr lang="zh-CN" altLang="en-US" dirty="0"/>
              <a:t>刘洋</a:t>
            </a:r>
            <a:r>
              <a:rPr lang="en-US" altLang="zh-CN" dirty="0" smtClean="0"/>
              <a:t>-999</a:t>
            </a:r>
            <a:endParaRPr lang="en-US" altLang="zh-CN" dirty="0"/>
          </a:p>
          <a:p>
            <a:pPr lvl="1"/>
            <a:r>
              <a:rPr lang="zh-CN" altLang="en-US" dirty="0"/>
              <a:t>将源代码所在的目录打包，命名</a:t>
            </a:r>
            <a:r>
              <a:rPr lang="zh-CN" altLang="en-US" dirty="0" smtClean="0"/>
              <a:t>同上如 </a:t>
            </a:r>
            <a:r>
              <a:rPr lang="en-US" altLang="zh-CN" dirty="0" smtClean="0"/>
              <a:t>1412635-</a:t>
            </a:r>
            <a:r>
              <a:rPr lang="zh-CN" altLang="en-US" dirty="0"/>
              <a:t>刘洋</a:t>
            </a:r>
            <a:r>
              <a:rPr lang="en-US" altLang="zh-CN" dirty="0"/>
              <a:t>-</a:t>
            </a:r>
            <a:r>
              <a:rPr lang="en-US" altLang="zh-CN" dirty="0" smtClean="0"/>
              <a:t>999.zip</a:t>
            </a:r>
            <a:r>
              <a:rPr lang="zh-CN" altLang="en-US" dirty="0" smtClean="0"/>
              <a:t>，</a:t>
            </a:r>
            <a:r>
              <a:rPr lang="zh-CN" altLang="en-US" dirty="0"/>
              <a:t>作为附件发送</a:t>
            </a:r>
            <a:endParaRPr lang="en-US" altLang="zh-CN" dirty="0"/>
          </a:p>
          <a:p>
            <a:pPr lvl="1"/>
            <a:r>
              <a:rPr lang="zh-CN" altLang="en-US" dirty="0" smtClean="0"/>
              <a:t>邮件附件还要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文档（包括作业说明、关键点、体会等），纯文字部分不得少于</a:t>
            </a:r>
            <a:r>
              <a:rPr lang="en-US" altLang="zh-CN" dirty="0"/>
              <a:t>1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字（不算代码、图片等），上不封顶，最好图文并茂。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</a:t>
            </a:r>
            <a:r>
              <a:rPr lang="zh-CN" altLang="en-US" dirty="0" smtClean="0"/>
              <a:t>分钟的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演示文档。不得超时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r>
              <a:rPr lang="zh-CN" altLang="en-US" dirty="0" smtClean="0"/>
              <a:t>各自</a:t>
            </a:r>
            <a:r>
              <a:rPr lang="zh-CN" altLang="en-US" dirty="0" smtClean="0"/>
              <a:t>讲解自己的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（学号为奇数的</a:t>
            </a:r>
            <a:r>
              <a:rPr lang="zh-CN" altLang="en-US" dirty="0" smtClean="0"/>
              <a:t>同学上午，</a:t>
            </a:r>
            <a:r>
              <a:rPr lang="zh-CN" altLang="en-US" dirty="0" smtClean="0"/>
              <a:t>学号为偶数的</a:t>
            </a:r>
            <a:r>
              <a:rPr lang="zh-CN" altLang="en-US" dirty="0" smtClean="0"/>
              <a:t>同学</a:t>
            </a:r>
            <a:r>
              <a:rPr lang="zh-CN" altLang="en-US" dirty="0"/>
              <a:t>下午</a:t>
            </a:r>
            <a:r>
              <a:rPr lang="zh-CN" altLang="en-US" dirty="0" smtClean="0"/>
              <a:t>）。个别同学的讲解时间为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日上午。上午开始时间为</a:t>
            </a:r>
            <a:r>
              <a:rPr lang="en-US" altLang="zh-CN" dirty="0" smtClean="0"/>
              <a:t>8</a:t>
            </a:r>
            <a:r>
              <a:rPr lang="en-US" altLang="zh-CN" dirty="0" smtClean="0"/>
              <a:t>:00</a:t>
            </a:r>
            <a:r>
              <a:rPr lang="zh-CN" altLang="en-US" dirty="0" smtClean="0"/>
              <a:t>，下午开始时间为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，迟到扣分！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课堂讲解</a:t>
            </a:r>
            <a:r>
              <a:rPr lang="zh-CN" altLang="en-US" dirty="0" smtClean="0">
                <a:solidFill>
                  <a:srgbClr val="FF0000"/>
                </a:solidFill>
              </a:rPr>
              <a:t>必须本人到场</a:t>
            </a:r>
            <a:r>
              <a:rPr lang="zh-CN" altLang="en-US" dirty="0" smtClean="0">
                <a:solidFill>
                  <a:srgbClr val="FF0000"/>
                </a:solidFill>
              </a:rPr>
              <a:t>，如有旷课，后果自负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禁止抄袭，如有发现，一律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30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55</TotalTime>
  <Words>247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波形</vt:lpstr>
      <vt:lpstr>课程作业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mm</dc:creator>
  <cp:lastModifiedBy>mm</cp:lastModifiedBy>
  <cp:revision>12</cp:revision>
  <dcterms:created xsi:type="dcterms:W3CDTF">2014-07-06T15:37:50Z</dcterms:created>
  <dcterms:modified xsi:type="dcterms:W3CDTF">2015-07-14T16:35:07Z</dcterms:modified>
</cp:coreProperties>
</file>