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1B992-86ED-4B6F-8519-879A6A729BDC}" v="4" dt="2021-12-06T06:32:0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D683-A2B6-48B1-A44C-C55A0C575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7ED4F-C3AF-45AA-9CE0-CA1A6EAB3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7446E-FB82-4987-ADB0-3560001B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84FD6-9A7D-427D-921B-6B7CFAE4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A8CEF-F861-4AE5-885D-5CF2FB72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7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FF5C9-8650-450E-B5F0-250B4542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EEF10-5BDF-4FE5-91FF-AA476C5B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493C7-B422-4AD1-A18E-D5EC3527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AD1B5-57CD-4988-B24D-F3F26357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A0D6B-6B85-44BE-8B14-07D64541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089531-F984-4DD6-B766-B9F541C19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1DD61-A4E7-4148-BB38-015A5468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1E016-0643-46E4-87B5-1EBE8F7E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2163A-0DEE-4D43-B0F0-2560FB21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D29D3-384B-469D-BC60-5127794C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94F7-E5EE-475D-BE9D-B92627CA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B6F47-89DE-43C9-9E03-04488A7D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CC002-3506-42BB-9321-E8A8CB39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93B0A-FB8F-4BB2-BEA0-7C556218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8C981-C762-4BDA-96C8-3D97BD8C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A3388-E338-426C-B9D2-2EB18DB4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3FD3E-BCD6-4DC0-A897-27003873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C5C81-8DDB-4F41-B8E8-768D3531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6BD1A-3AA0-4F82-904A-53FAB288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E93C7-E7EA-4CF1-ACCA-281D23A0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35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5A62-A89A-4A60-B07E-B49365D1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41E90-9237-459D-96F3-06A85EB4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76F18-53AA-42D8-A876-D8F5951B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E039C-D9A9-40DD-BC4C-294B8962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5BCB5-B6C5-4479-BE57-DD12B320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98CD0-36A0-40A5-857E-05FA22CC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1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AD596-F148-4B38-B944-B55745FD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B6FB2-8FC0-404D-AF99-0B80CA98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CCE42-C4C2-4E93-8413-F4187F78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C45309-30C7-4F78-838D-7883C5296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3D8AB9-7017-4477-AEEF-6F416CA5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5C75B9-1B70-4364-9D3E-5FC9100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E9879-D804-45AC-9107-A21E33C5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0DE64-6C5D-41BA-8210-DACEEB66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4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8BAE7-F3A7-43CF-857B-46BFEF8A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CA6885-A96D-4B0C-B5C4-3354A0C1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E6EB1A-66D4-4868-BCF4-7CDF200C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C0E1E-1E22-4045-9484-423267EE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E2C0C3-E702-4F96-B933-514A15AC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14AF0-5E6A-4787-BF74-B10E874A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8A38E-7238-48BD-83A9-D4CF1919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5A9B5-57A3-4814-BFB9-BDE983F9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5EB6F-5F22-4E2B-BD22-FFFCB7AB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C5ACE-6B52-4E5D-9770-8EE72F06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E77A-8C2C-4924-85B3-3EA0C78C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2C6C0-7E66-491A-87ED-EA8DBBC4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FAC0E-CE5B-4CEE-8287-1B213DBA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5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C0EC8-A8A6-455C-9466-870FCE87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580F70-1BA1-4FDA-9F67-D3AB0F340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A20F-27E2-4902-A480-25476B266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E27B6-A76B-4280-97CC-6F1B6461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5C772-A644-4408-BF55-000A72AC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8AFF2-78C6-4953-86B3-97CC72B4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6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1BDD18-9525-4D37-B336-98519972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A67F6-9D56-43EC-BC4C-78AD2ADE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6412F-4150-4640-9DC4-6F18FAD31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6674-640E-4C2F-B835-C36F06FB0A4B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15C4A-C8A3-4DDF-BBFC-972C6C14B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03C0B-7656-46E5-8345-411F7092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E453-0D2E-4ADC-BD7D-74A614EB3F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0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93211-E67B-46B7-B146-5E99D518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61"/>
            <a:ext cx="9144000" cy="2387600"/>
          </a:xfrm>
        </p:spPr>
        <p:txBody>
          <a:bodyPr/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exam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D4DE67-546C-4C83-A452-44362FDEC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20182557 </a:t>
            </a:r>
            <a:r>
              <a:rPr lang="ko-KR" altLang="en-US" dirty="0"/>
              <a:t>김경영</a:t>
            </a:r>
            <a:endParaRPr lang="en-US" altLang="ko-KR" dirty="0"/>
          </a:p>
          <a:p>
            <a:pPr algn="r"/>
            <a:r>
              <a:rPr lang="en-US" altLang="ko-KR" dirty="0"/>
              <a:t>20182582 </a:t>
            </a:r>
            <a:r>
              <a:rPr lang="ko-KR" altLang="en-US" dirty="0" err="1"/>
              <a:t>진우태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창문이(가) 표시된 사진&#10;&#10;자동 생성된 설명">
            <a:extLst>
              <a:ext uri="{FF2B5EF4-FFF2-40B4-BE49-F238E27FC236}">
                <a16:creationId xmlns:a16="http://schemas.microsoft.com/office/drawing/2014/main" id="{E14BE403-A437-4A05-B68F-22B99925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5" y="1355618"/>
            <a:ext cx="9341330" cy="414676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2D8D92-A213-4996-8DAD-B7902B480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63" y="1406421"/>
            <a:ext cx="3391074" cy="404515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1FBD23A-A3FD-4A5D-92E4-4FF107B13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396" y="1314341"/>
            <a:ext cx="3067208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3BE997B-42D2-4796-AC10-5B69477CC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38" y="152235"/>
            <a:ext cx="7138362" cy="200423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60F75B-418D-49E2-A84A-0E00F3A6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2" y="2156469"/>
            <a:ext cx="7361558" cy="435901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3CD7536-F901-4AB5-A2D5-491D8D054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5" y="152236"/>
            <a:ext cx="4690953" cy="63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Final exam project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project</dc:title>
  <dc:creator>김경영</dc:creator>
  <cp:lastModifiedBy>김경영</cp:lastModifiedBy>
  <cp:revision>1</cp:revision>
  <dcterms:created xsi:type="dcterms:W3CDTF">2021-12-06T06:29:01Z</dcterms:created>
  <dcterms:modified xsi:type="dcterms:W3CDTF">2021-12-06T06:33:43Z</dcterms:modified>
</cp:coreProperties>
</file>